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8" r:id="rId2"/>
  </p:sldMasterIdLst>
  <p:notesMasterIdLst>
    <p:notesMasterId r:id="rId49"/>
  </p:notesMasterIdLst>
  <p:sldIdLst>
    <p:sldId id="256" r:id="rId3"/>
    <p:sldId id="308" r:id="rId4"/>
    <p:sldId id="520" r:id="rId5"/>
    <p:sldId id="457" r:id="rId6"/>
    <p:sldId id="329" r:id="rId7"/>
    <p:sldId id="533" r:id="rId8"/>
    <p:sldId id="588" r:id="rId9"/>
    <p:sldId id="589" r:id="rId10"/>
    <p:sldId id="590" r:id="rId11"/>
    <p:sldId id="591" r:id="rId12"/>
    <p:sldId id="592" r:id="rId13"/>
    <p:sldId id="539" r:id="rId14"/>
    <p:sldId id="586" r:id="rId15"/>
    <p:sldId id="570" r:id="rId16"/>
    <p:sldId id="587" r:id="rId17"/>
    <p:sldId id="540" r:id="rId18"/>
    <p:sldId id="525" r:id="rId19"/>
    <p:sldId id="543" r:id="rId20"/>
    <p:sldId id="572" r:id="rId21"/>
    <p:sldId id="555" r:id="rId22"/>
    <p:sldId id="526" r:id="rId23"/>
    <p:sldId id="571" r:id="rId24"/>
    <p:sldId id="544" r:id="rId25"/>
    <p:sldId id="547" r:id="rId26"/>
    <p:sldId id="527" r:id="rId27"/>
    <p:sldId id="548" r:id="rId28"/>
    <p:sldId id="549" r:id="rId29"/>
    <p:sldId id="552" r:id="rId30"/>
    <p:sldId id="553" r:id="rId31"/>
    <p:sldId id="554" r:id="rId32"/>
    <p:sldId id="556" r:id="rId33"/>
    <p:sldId id="557" r:id="rId34"/>
    <p:sldId id="558" r:id="rId35"/>
    <p:sldId id="559" r:id="rId36"/>
    <p:sldId id="545" r:id="rId37"/>
    <p:sldId id="574" r:id="rId38"/>
    <p:sldId id="575" r:id="rId39"/>
    <p:sldId id="581" r:id="rId40"/>
    <p:sldId id="576" r:id="rId41"/>
    <p:sldId id="386" r:id="rId42"/>
    <p:sldId id="585" r:id="rId43"/>
    <p:sldId id="577" r:id="rId44"/>
    <p:sldId id="582" r:id="rId45"/>
    <p:sldId id="560" r:id="rId46"/>
    <p:sldId id="573" r:id="rId47"/>
    <p:sldId id="562" r:id="rId4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9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14" autoAdjust="0"/>
    <p:restoredTop sz="96335" autoAdjust="0"/>
  </p:normalViewPr>
  <p:slideViewPr>
    <p:cSldViewPr>
      <p:cViewPr varScale="1">
        <p:scale>
          <a:sx n="72" d="100"/>
          <a:sy n="72" d="100"/>
        </p:scale>
        <p:origin x="-450" y="-102"/>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57" d="100"/>
          <a:sy n="57" d="100"/>
        </p:scale>
        <p:origin x="-178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F350DD-B427-432A-80D5-B915EC5E546F}" type="doc">
      <dgm:prSet loTypeId="urn:microsoft.com/office/officeart/2005/8/layout/vList5" loCatId="list" qsTypeId="urn:microsoft.com/office/officeart/2005/8/quickstyle/3d1" qsCatId="3D" csTypeId="urn:microsoft.com/office/officeart/2005/8/colors/colorful3" csCatId="colorful" phldr="1"/>
      <dgm:spPr/>
      <dgm:t>
        <a:bodyPr/>
        <a:lstStyle/>
        <a:p>
          <a:endParaRPr lang="fr-FR"/>
        </a:p>
      </dgm:t>
    </dgm:pt>
    <dgm:pt modelId="{1801A4CA-B482-404E-AB08-5257E9A95E6C}">
      <dgm:prSet phldrT="[Texte]"/>
      <dgm:spPr/>
      <dgm:t>
        <a:bodyPr/>
        <a:lstStyle/>
        <a:p>
          <a:r>
            <a:rPr lang="fr-FR" dirty="0" smtClean="0"/>
            <a:t>Plasticité de l’être humain</a:t>
          </a:r>
          <a:endParaRPr lang="fr-FR" dirty="0"/>
        </a:p>
      </dgm:t>
    </dgm:pt>
    <dgm:pt modelId="{5350A7C7-D9C0-48BC-9BFE-0CD452302FDA}" type="parTrans" cxnId="{0046DA73-71A6-4C61-8BE7-220CA9BD1896}">
      <dgm:prSet/>
      <dgm:spPr/>
      <dgm:t>
        <a:bodyPr/>
        <a:lstStyle/>
        <a:p>
          <a:endParaRPr lang="fr-FR"/>
        </a:p>
      </dgm:t>
    </dgm:pt>
    <dgm:pt modelId="{CB98B270-1B77-42EF-A209-672288C794F1}" type="sibTrans" cxnId="{0046DA73-71A6-4C61-8BE7-220CA9BD1896}">
      <dgm:prSet/>
      <dgm:spPr/>
      <dgm:t>
        <a:bodyPr/>
        <a:lstStyle/>
        <a:p>
          <a:endParaRPr lang="fr-FR"/>
        </a:p>
      </dgm:t>
    </dgm:pt>
    <dgm:pt modelId="{93533181-6CCE-4F7A-87E2-F9070EADAFED}">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L’être en soi et pour soi</a:t>
          </a:r>
          <a:endParaRPr lang="fr-FR" dirty="0"/>
        </a:p>
      </dgm:t>
    </dgm:pt>
    <dgm:pt modelId="{E9B479FD-9D16-41CC-AC5B-F6A0C08C0700}" type="parTrans" cxnId="{5F4DF685-3793-4AC3-A73C-C2CC8EB20D52}">
      <dgm:prSet/>
      <dgm:spPr/>
      <dgm:t>
        <a:bodyPr/>
        <a:lstStyle/>
        <a:p>
          <a:endParaRPr lang="fr-FR"/>
        </a:p>
      </dgm:t>
    </dgm:pt>
    <dgm:pt modelId="{ADE6AF3E-52F4-406D-9F69-93A8EC94F16F}" type="sibTrans" cxnId="{5F4DF685-3793-4AC3-A73C-C2CC8EB20D52}">
      <dgm:prSet/>
      <dgm:spPr/>
      <dgm:t>
        <a:bodyPr/>
        <a:lstStyle/>
        <a:p>
          <a:endParaRPr lang="fr-FR"/>
        </a:p>
      </dgm:t>
    </dgm:pt>
    <dgm:pt modelId="{8817D853-0642-4690-B37B-5F01DE130A22}">
      <dgm:prSet phldrT="[Texte]"/>
      <dgm:spPr/>
      <dgm:t>
        <a:bodyPr/>
        <a:lstStyle/>
        <a:p>
          <a:r>
            <a:rPr lang="fr-FR" dirty="0" smtClean="0"/>
            <a:t>Les autres et moi</a:t>
          </a:r>
          <a:endParaRPr lang="fr-FR" dirty="0"/>
        </a:p>
      </dgm:t>
    </dgm:pt>
    <dgm:pt modelId="{71F7B994-A2C7-4CD9-81A8-0E095816463D}" type="parTrans" cxnId="{9823C980-C69F-40C6-8D26-BE39AB74F036}">
      <dgm:prSet/>
      <dgm:spPr/>
      <dgm:t>
        <a:bodyPr/>
        <a:lstStyle/>
        <a:p>
          <a:endParaRPr lang="fr-FR"/>
        </a:p>
      </dgm:t>
    </dgm:pt>
    <dgm:pt modelId="{18B6A268-56D3-41D4-BBF3-3A9BFE3B555E}" type="sibTrans" cxnId="{9823C980-C69F-40C6-8D26-BE39AB74F036}">
      <dgm:prSet/>
      <dgm:spPr/>
      <dgm:t>
        <a:bodyPr/>
        <a:lstStyle/>
        <a:p>
          <a:endParaRPr lang="fr-FR"/>
        </a:p>
      </dgm:t>
    </dgm:pt>
    <dgm:pt modelId="{80D4015E-2743-45F3-AB51-E64ECEA61981}">
      <dgm:prSet phldrT="[Texte]"/>
      <dgm:spPr/>
      <dgm:t>
        <a:bodyPr/>
        <a:lstStyle/>
        <a:p>
          <a:r>
            <a:rPr lang="fr-FR" dirty="0" smtClean="0"/>
            <a:t>L’être pour autrui et le risque de « déformation »</a:t>
          </a:r>
          <a:endParaRPr lang="fr-FR" dirty="0"/>
        </a:p>
      </dgm:t>
    </dgm:pt>
    <dgm:pt modelId="{8ECB7475-2E41-4AFE-AA35-8FCD62F0BA9C}" type="parTrans" cxnId="{546716CD-1FBD-4E96-AB97-661B9978CCA6}">
      <dgm:prSet/>
      <dgm:spPr/>
      <dgm:t>
        <a:bodyPr/>
        <a:lstStyle/>
        <a:p>
          <a:endParaRPr lang="fr-FR"/>
        </a:p>
      </dgm:t>
    </dgm:pt>
    <dgm:pt modelId="{ED308D6D-4F56-42AB-A888-09717191CBA3}" type="sibTrans" cxnId="{546716CD-1FBD-4E96-AB97-661B9978CCA6}">
      <dgm:prSet/>
      <dgm:spPr/>
      <dgm:t>
        <a:bodyPr/>
        <a:lstStyle/>
        <a:p>
          <a:endParaRPr lang="fr-FR"/>
        </a:p>
      </dgm:t>
    </dgm:pt>
    <dgm:pt modelId="{ED422B17-C6BD-4EE6-97BD-9E0174AFFDA5}">
      <dgm:prSet phldrT="[Texte]"/>
      <dgm:spPr/>
      <dgm:t>
        <a:bodyPr/>
        <a:lstStyle/>
        <a:p>
          <a:r>
            <a:rPr lang="fr-FR" dirty="0" smtClean="0"/>
            <a:t>« L’enfer, c’est les autres » (Sartre)</a:t>
          </a:r>
          <a:endParaRPr lang="fr-FR" dirty="0"/>
        </a:p>
      </dgm:t>
    </dgm:pt>
    <dgm:pt modelId="{53146D79-1BC2-4048-A365-D95CE2F45276}" type="parTrans" cxnId="{032A3A74-B798-49F1-9AE4-82EAD1A056A8}">
      <dgm:prSet/>
      <dgm:spPr/>
      <dgm:t>
        <a:bodyPr/>
        <a:lstStyle/>
        <a:p>
          <a:endParaRPr lang="fr-FR"/>
        </a:p>
      </dgm:t>
    </dgm:pt>
    <dgm:pt modelId="{F59184F8-F9B1-4D0B-B127-DA06E4152607}" type="sibTrans" cxnId="{032A3A74-B798-49F1-9AE4-82EAD1A056A8}">
      <dgm:prSet/>
      <dgm:spPr/>
      <dgm:t>
        <a:bodyPr/>
        <a:lstStyle/>
        <a:p>
          <a:endParaRPr lang="fr-FR"/>
        </a:p>
      </dgm:t>
    </dgm:pt>
    <dgm:pt modelId="{2FF95781-5998-4B2D-BDC0-CFD200D5C853}">
      <dgm:prSet phldrT="[Texte]"/>
      <dgm:spPr/>
      <dgm:t>
        <a:bodyPr/>
        <a:lstStyle/>
        <a:p>
          <a:r>
            <a:rPr lang="fr-FR" dirty="0" smtClean="0"/>
            <a:t>Dieu seul nous voit</a:t>
          </a:r>
          <a:endParaRPr lang="fr-FR" dirty="0"/>
        </a:p>
      </dgm:t>
    </dgm:pt>
    <dgm:pt modelId="{4BBEF517-3261-4514-B0A1-C9CC4C430999}" type="parTrans" cxnId="{EA3ADD2C-2048-4D5F-B10C-D6A81B061939}">
      <dgm:prSet/>
      <dgm:spPr/>
      <dgm:t>
        <a:bodyPr/>
        <a:lstStyle/>
        <a:p>
          <a:endParaRPr lang="fr-FR"/>
        </a:p>
      </dgm:t>
    </dgm:pt>
    <dgm:pt modelId="{FF0BEAEF-F7F9-45C0-92CB-8C0A896801D6}" type="sibTrans" cxnId="{EA3ADD2C-2048-4D5F-B10C-D6A81B061939}">
      <dgm:prSet/>
      <dgm:spPr/>
      <dgm:t>
        <a:bodyPr/>
        <a:lstStyle/>
        <a:p>
          <a:endParaRPr lang="fr-FR"/>
        </a:p>
      </dgm:t>
    </dgm:pt>
    <dgm:pt modelId="{7E03E4B4-B60B-48C5-8BC9-D9D63FD9B335}">
      <dgm:prSet phldrT="[Texte]"/>
      <dgm:spPr/>
      <dgm:t>
        <a:bodyPr/>
        <a:lstStyle/>
        <a:p>
          <a:r>
            <a:rPr lang="fr-FR" dirty="0" smtClean="0"/>
            <a:t>Réciprocité des consciences (Nédoncelle)</a:t>
          </a:r>
          <a:endParaRPr lang="fr-FR" dirty="0"/>
        </a:p>
      </dgm:t>
    </dgm:pt>
    <dgm:pt modelId="{E4344A41-79BF-4478-B3FD-567D0E5B41D3}" type="parTrans" cxnId="{D41307FE-77F6-4664-9E4F-A28227302338}">
      <dgm:prSet/>
      <dgm:spPr/>
      <dgm:t>
        <a:bodyPr/>
        <a:lstStyle/>
        <a:p>
          <a:endParaRPr lang="fr-FR"/>
        </a:p>
      </dgm:t>
    </dgm:pt>
    <dgm:pt modelId="{A9C02EA8-391A-40C1-971B-1DFB7C87B3F2}" type="sibTrans" cxnId="{D41307FE-77F6-4664-9E4F-A28227302338}">
      <dgm:prSet/>
      <dgm:spPr/>
      <dgm:t>
        <a:bodyPr/>
        <a:lstStyle/>
        <a:p>
          <a:endParaRPr lang="fr-FR"/>
        </a:p>
      </dgm:t>
    </dgm:pt>
    <dgm:pt modelId="{5A68FC38-5252-4646-9083-6B2E44C541CB}">
      <dgm:prSet phldrT="[Texte]"/>
      <dgm:spPr/>
      <dgm:t>
        <a:bodyPr/>
        <a:lstStyle/>
        <a:p>
          <a:r>
            <a:rPr lang="fr-FR" dirty="0" smtClean="0"/>
            <a:t>« Dieu seul nous voit »</a:t>
          </a:r>
          <a:endParaRPr lang="fr-FR" dirty="0"/>
        </a:p>
      </dgm:t>
    </dgm:pt>
    <dgm:pt modelId="{0AB2588B-F0CD-42D5-851B-3C73B8ED2BC4}" type="parTrans" cxnId="{EBCC1B69-B0B0-4287-84F0-BBDD57F5607D}">
      <dgm:prSet/>
      <dgm:spPr/>
      <dgm:t>
        <a:bodyPr/>
        <a:lstStyle/>
        <a:p>
          <a:endParaRPr lang="fr-FR"/>
        </a:p>
      </dgm:t>
    </dgm:pt>
    <dgm:pt modelId="{646E61F5-AF29-4C02-B593-9AA99027C063}" type="sibTrans" cxnId="{EBCC1B69-B0B0-4287-84F0-BBDD57F5607D}">
      <dgm:prSet/>
      <dgm:spPr/>
      <dgm:t>
        <a:bodyPr/>
        <a:lstStyle/>
        <a:p>
          <a:endParaRPr lang="fr-FR"/>
        </a:p>
      </dgm:t>
    </dgm:pt>
    <dgm:pt modelId="{C421D38D-0490-4A94-AE54-C0C1DB42E524}">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Plasticité » de l’être humain</a:t>
          </a:r>
          <a:endParaRPr lang="fr-FR" dirty="0"/>
        </a:p>
      </dgm:t>
    </dgm:pt>
    <dgm:pt modelId="{5FF622A4-10B8-4F39-9BA2-A57FB9718F7C}" type="parTrans" cxnId="{D04F9088-20BE-4A8D-B353-D9C11E3D38A2}">
      <dgm:prSet/>
      <dgm:spPr/>
      <dgm:t>
        <a:bodyPr/>
        <a:lstStyle/>
        <a:p>
          <a:endParaRPr lang="fr-FR"/>
        </a:p>
      </dgm:t>
    </dgm:pt>
    <dgm:pt modelId="{4AA31774-0F40-4BC4-B2A2-493131DC4734}" type="sibTrans" cxnId="{D04F9088-20BE-4A8D-B353-D9C11E3D38A2}">
      <dgm:prSet/>
      <dgm:spPr/>
      <dgm:t>
        <a:bodyPr/>
        <a:lstStyle/>
        <a:p>
          <a:endParaRPr lang="fr-FR"/>
        </a:p>
      </dgm:t>
    </dgm:pt>
    <dgm:pt modelId="{BBA7017B-9166-459C-A0E5-F95319BA17C2}">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 Salaud » de Sartre et authenticité</a:t>
          </a:r>
          <a:endParaRPr lang="fr-FR" dirty="0"/>
        </a:p>
      </dgm:t>
    </dgm:pt>
    <dgm:pt modelId="{FC042FAE-8EA0-4E6B-BAE8-4E2F0BB03166}" type="parTrans" cxnId="{A3EF5A9A-6AEA-44D6-998F-EC4508EB50F4}">
      <dgm:prSet/>
      <dgm:spPr/>
      <dgm:t>
        <a:bodyPr/>
        <a:lstStyle/>
        <a:p>
          <a:endParaRPr lang="fr-FR"/>
        </a:p>
      </dgm:t>
    </dgm:pt>
    <dgm:pt modelId="{0471FA5E-FB7F-469B-9B10-224F2B80E837}" type="sibTrans" cxnId="{A3EF5A9A-6AEA-44D6-998F-EC4508EB50F4}">
      <dgm:prSet/>
      <dgm:spPr/>
      <dgm:t>
        <a:bodyPr/>
        <a:lstStyle/>
        <a:p>
          <a:endParaRPr lang="fr-FR"/>
        </a:p>
      </dgm:t>
    </dgm:pt>
    <dgm:pt modelId="{E4483023-A7DB-40BE-911C-AFAE396EB334}">
      <dgm:prSet phldrT="[Texte]"/>
      <dgm:spPr/>
      <dgm:t>
        <a:bodyPr/>
        <a:lstStyle/>
        <a:p>
          <a:r>
            <a:rPr lang="fr-FR" dirty="0" smtClean="0"/>
            <a:t>Réciprocité des personnes</a:t>
          </a:r>
          <a:endParaRPr lang="fr-FR" dirty="0"/>
        </a:p>
      </dgm:t>
    </dgm:pt>
    <dgm:pt modelId="{46F8F923-FA11-40B7-8BC8-E31642B81D3E}" type="parTrans" cxnId="{E5F8FBB3-26CA-447D-949B-B186CAC077A4}">
      <dgm:prSet/>
      <dgm:spPr/>
      <dgm:t>
        <a:bodyPr/>
        <a:lstStyle/>
        <a:p>
          <a:endParaRPr lang="fr-FR"/>
        </a:p>
      </dgm:t>
    </dgm:pt>
    <dgm:pt modelId="{01A679A0-7107-467B-8F10-AC79A6818BDA}" type="sibTrans" cxnId="{E5F8FBB3-26CA-447D-949B-B186CAC077A4}">
      <dgm:prSet/>
      <dgm:spPr/>
      <dgm:t>
        <a:bodyPr/>
        <a:lstStyle/>
        <a:p>
          <a:endParaRPr lang="fr-FR"/>
        </a:p>
      </dgm:t>
    </dgm:pt>
    <dgm:pt modelId="{2CEC57F6-1DC0-45CB-9B48-61840741324F}" type="pres">
      <dgm:prSet presAssocID="{4EF350DD-B427-432A-80D5-B915EC5E546F}" presName="Name0" presStyleCnt="0">
        <dgm:presLayoutVars>
          <dgm:dir/>
          <dgm:animLvl val="lvl"/>
          <dgm:resizeHandles val="exact"/>
        </dgm:presLayoutVars>
      </dgm:prSet>
      <dgm:spPr/>
      <dgm:t>
        <a:bodyPr/>
        <a:lstStyle/>
        <a:p>
          <a:endParaRPr lang="fr-FR"/>
        </a:p>
      </dgm:t>
    </dgm:pt>
    <dgm:pt modelId="{57EE9C40-E42B-4DFC-8F12-883063F40DB7}" type="pres">
      <dgm:prSet presAssocID="{1801A4CA-B482-404E-AB08-5257E9A95E6C}" presName="linNode" presStyleCnt="0"/>
      <dgm:spPr/>
      <dgm:t>
        <a:bodyPr/>
        <a:lstStyle/>
        <a:p>
          <a:endParaRPr lang="fr-FR"/>
        </a:p>
      </dgm:t>
    </dgm:pt>
    <dgm:pt modelId="{5593DDFF-BA98-4B77-94E6-FDA0FAFA88AD}" type="pres">
      <dgm:prSet presAssocID="{1801A4CA-B482-404E-AB08-5257E9A95E6C}" presName="parentText" presStyleLbl="node1" presStyleIdx="0" presStyleCnt="3">
        <dgm:presLayoutVars>
          <dgm:chMax val="1"/>
          <dgm:bulletEnabled val="1"/>
        </dgm:presLayoutVars>
      </dgm:prSet>
      <dgm:spPr/>
      <dgm:t>
        <a:bodyPr/>
        <a:lstStyle/>
        <a:p>
          <a:endParaRPr lang="fr-FR"/>
        </a:p>
      </dgm:t>
    </dgm:pt>
    <dgm:pt modelId="{A8190CA3-682C-4D20-99CC-33B935D88A4A}" type="pres">
      <dgm:prSet presAssocID="{1801A4CA-B482-404E-AB08-5257E9A95E6C}" presName="descendantText" presStyleLbl="alignAccFollowNode1" presStyleIdx="0" presStyleCnt="3">
        <dgm:presLayoutVars>
          <dgm:bulletEnabled val="1"/>
        </dgm:presLayoutVars>
      </dgm:prSet>
      <dgm:spPr/>
      <dgm:t>
        <a:bodyPr/>
        <a:lstStyle/>
        <a:p>
          <a:endParaRPr lang="fr-FR"/>
        </a:p>
      </dgm:t>
    </dgm:pt>
    <dgm:pt modelId="{450535A5-67F3-43CA-8B43-5707D8C7FEAF}" type="pres">
      <dgm:prSet presAssocID="{CB98B270-1B77-42EF-A209-672288C794F1}" presName="sp" presStyleCnt="0"/>
      <dgm:spPr/>
      <dgm:t>
        <a:bodyPr/>
        <a:lstStyle/>
        <a:p>
          <a:endParaRPr lang="fr-FR"/>
        </a:p>
      </dgm:t>
    </dgm:pt>
    <dgm:pt modelId="{D7CE7A36-26CD-4C33-823C-DF333244D98F}" type="pres">
      <dgm:prSet presAssocID="{8817D853-0642-4690-B37B-5F01DE130A22}" presName="linNode" presStyleCnt="0"/>
      <dgm:spPr/>
      <dgm:t>
        <a:bodyPr/>
        <a:lstStyle/>
        <a:p>
          <a:endParaRPr lang="fr-FR"/>
        </a:p>
      </dgm:t>
    </dgm:pt>
    <dgm:pt modelId="{3484DB9B-3CD6-4D04-9152-7BAAA5DDED45}" type="pres">
      <dgm:prSet presAssocID="{8817D853-0642-4690-B37B-5F01DE130A22}" presName="parentText" presStyleLbl="node1" presStyleIdx="1" presStyleCnt="3">
        <dgm:presLayoutVars>
          <dgm:chMax val="1"/>
          <dgm:bulletEnabled val="1"/>
        </dgm:presLayoutVars>
      </dgm:prSet>
      <dgm:spPr/>
      <dgm:t>
        <a:bodyPr/>
        <a:lstStyle/>
        <a:p>
          <a:endParaRPr lang="fr-FR"/>
        </a:p>
      </dgm:t>
    </dgm:pt>
    <dgm:pt modelId="{52A5BA1D-9E95-4DE2-AED6-14588D199209}" type="pres">
      <dgm:prSet presAssocID="{8817D853-0642-4690-B37B-5F01DE130A22}" presName="descendantText" presStyleLbl="alignAccFollowNode1" presStyleIdx="1" presStyleCnt="3">
        <dgm:presLayoutVars>
          <dgm:bulletEnabled val="1"/>
        </dgm:presLayoutVars>
      </dgm:prSet>
      <dgm:spPr/>
      <dgm:t>
        <a:bodyPr/>
        <a:lstStyle/>
        <a:p>
          <a:endParaRPr lang="fr-FR"/>
        </a:p>
      </dgm:t>
    </dgm:pt>
    <dgm:pt modelId="{FDBA8E13-EDA6-48DE-88C1-7715C79E40EF}" type="pres">
      <dgm:prSet presAssocID="{18B6A268-56D3-41D4-BBF3-3A9BFE3B555E}" presName="sp" presStyleCnt="0"/>
      <dgm:spPr/>
      <dgm:t>
        <a:bodyPr/>
        <a:lstStyle/>
        <a:p>
          <a:endParaRPr lang="fr-FR"/>
        </a:p>
      </dgm:t>
    </dgm:pt>
    <dgm:pt modelId="{87072A9C-7364-4616-B55E-F4AB2C007DD0}" type="pres">
      <dgm:prSet presAssocID="{2FF95781-5998-4B2D-BDC0-CFD200D5C853}" presName="linNode" presStyleCnt="0"/>
      <dgm:spPr/>
      <dgm:t>
        <a:bodyPr/>
        <a:lstStyle/>
        <a:p>
          <a:endParaRPr lang="fr-FR"/>
        </a:p>
      </dgm:t>
    </dgm:pt>
    <dgm:pt modelId="{13F6C6B3-1CC8-4AB0-8CF3-717FE105B26C}" type="pres">
      <dgm:prSet presAssocID="{2FF95781-5998-4B2D-BDC0-CFD200D5C853}" presName="parentText" presStyleLbl="node1" presStyleIdx="2" presStyleCnt="3">
        <dgm:presLayoutVars>
          <dgm:chMax val="1"/>
          <dgm:bulletEnabled val="1"/>
        </dgm:presLayoutVars>
      </dgm:prSet>
      <dgm:spPr/>
      <dgm:t>
        <a:bodyPr/>
        <a:lstStyle/>
        <a:p>
          <a:endParaRPr lang="fr-FR"/>
        </a:p>
      </dgm:t>
    </dgm:pt>
    <dgm:pt modelId="{555E4A69-CA0D-4E13-9D87-85BE00B3BFE2}" type="pres">
      <dgm:prSet presAssocID="{2FF95781-5998-4B2D-BDC0-CFD200D5C853}" presName="descendantText" presStyleLbl="alignAccFollowNode1" presStyleIdx="2" presStyleCnt="3">
        <dgm:presLayoutVars>
          <dgm:bulletEnabled val="1"/>
        </dgm:presLayoutVars>
      </dgm:prSet>
      <dgm:spPr/>
      <dgm:t>
        <a:bodyPr/>
        <a:lstStyle/>
        <a:p>
          <a:endParaRPr lang="fr-FR"/>
        </a:p>
      </dgm:t>
    </dgm:pt>
  </dgm:ptLst>
  <dgm:cxnLst>
    <dgm:cxn modelId="{9823C980-C69F-40C6-8D26-BE39AB74F036}" srcId="{4EF350DD-B427-432A-80D5-B915EC5E546F}" destId="{8817D853-0642-4690-B37B-5F01DE130A22}" srcOrd="1" destOrd="0" parTransId="{71F7B994-A2C7-4CD9-81A8-0E095816463D}" sibTransId="{18B6A268-56D3-41D4-BBF3-3A9BFE3B555E}"/>
    <dgm:cxn modelId="{E8B79B98-9E7A-459A-8D51-26CF92440032}" type="presOf" srcId="{4EF350DD-B427-432A-80D5-B915EC5E546F}" destId="{2CEC57F6-1DC0-45CB-9B48-61840741324F}" srcOrd="0" destOrd="0" presId="urn:microsoft.com/office/officeart/2005/8/layout/vList5"/>
    <dgm:cxn modelId="{0046DA73-71A6-4C61-8BE7-220CA9BD1896}" srcId="{4EF350DD-B427-432A-80D5-B915EC5E546F}" destId="{1801A4CA-B482-404E-AB08-5257E9A95E6C}" srcOrd="0" destOrd="0" parTransId="{5350A7C7-D9C0-48BC-9BFE-0CD452302FDA}" sibTransId="{CB98B270-1B77-42EF-A209-672288C794F1}"/>
    <dgm:cxn modelId="{546716CD-1FBD-4E96-AB97-661B9978CCA6}" srcId="{8817D853-0642-4690-B37B-5F01DE130A22}" destId="{80D4015E-2743-45F3-AB51-E64ECEA61981}" srcOrd="0" destOrd="0" parTransId="{8ECB7475-2E41-4AFE-AA35-8FCD62F0BA9C}" sibTransId="{ED308D6D-4F56-42AB-A888-09717191CBA3}"/>
    <dgm:cxn modelId="{70360EF1-BC7B-4F45-AF82-32C5F9CACB21}" type="presOf" srcId="{2FF95781-5998-4B2D-BDC0-CFD200D5C853}" destId="{13F6C6B3-1CC8-4AB0-8CF3-717FE105B26C}" srcOrd="0" destOrd="0" presId="urn:microsoft.com/office/officeart/2005/8/layout/vList5"/>
    <dgm:cxn modelId="{3F8A9719-719A-4385-8B90-CE98927F099E}" type="presOf" srcId="{8817D853-0642-4690-B37B-5F01DE130A22}" destId="{3484DB9B-3CD6-4D04-9152-7BAAA5DDED45}" srcOrd="0" destOrd="0" presId="urn:microsoft.com/office/officeart/2005/8/layout/vList5"/>
    <dgm:cxn modelId="{9E056DAF-A53D-46A9-9FE9-05A14BC0BF43}" type="presOf" srcId="{E4483023-A7DB-40BE-911C-AFAE396EB334}" destId="{555E4A69-CA0D-4E13-9D87-85BE00B3BFE2}" srcOrd="0" destOrd="1" presId="urn:microsoft.com/office/officeart/2005/8/layout/vList5"/>
    <dgm:cxn modelId="{A19B9612-9D64-4B12-8943-A88915526980}" type="presOf" srcId="{1801A4CA-B482-404E-AB08-5257E9A95E6C}" destId="{5593DDFF-BA98-4B77-94E6-FDA0FAFA88AD}" srcOrd="0" destOrd="0" presId="urn:microsoft.com/office/officeart/2005/8/layout/vList5"/>
    <dgm:cxn modelId="{032A3A74-B798-49F1-9AE4-82EAD1A056A8}" srcId="{8817D853-0642-4690-B37B-5F01DE130A22}" destId="{ED422B17-C6BD-4EE6-97BD-9E0174AFFDA5}" srcOrd="1" destOrd="0" parTransId="{53146D79-1BC2-4048-A365-D95CE2F45276}" sibTransId="{F59184F8-F9B1-4D0B-B127-DA06E4152607}"/>
    <dgm:cxn modelId="{EA3ADD2C-2048-4D5F-B10C-D6A81B061939}" srcId="{4EF350DD-B427-432A-80D5-B915EC5E546F}" destId="{2FF95781-5998-4B2D-BDC0-CFD200D5C853}" srcOrd="2" destOrd="0" parTransId="{4BBEF517-3261-4514-B0A1-C9CC4C430999}" sibTransId="{FF0BEAEF-F7F9-45C0-92CB-8C0A896801D6}"/>
    <dgm:cxn modelId="{C7B22F50-CE5B-4E87-831C-CAE80FE3526B}" type="presOf" srcId="{ED422B17-C6BD-4EE6-97BD-9E0174AFFDA5}" destId="{52A5BA1D-9E95-4DE2-AED6-14588D199209}" srcOrd="0" destOrd="1" presId="urn:microsoft.com/office/officeart/2005/8/layout/vList5"/>
    <dgm:cxn modelId="{B61DEB18-60B1-44CB-88D0-64CA0C401450}" type="presOf" srcId="{93533181-6CCE-4F7A-87E2-F9070EADAFED}" destId="{A8190CA3-682C-4D20-99CC-33B935D88A4A}" srcOrd="0" destOrd="0" presId="urn:microsoft.com/office/officeart/2005/8/layout/vList5"/>
    <dgm:cxn modelId="{B306D19F-C91F-42F0-A206-45DA0058443B}" type="presOf" srcId="{BBA7017B-9166-459C-A0E5-F95319BA17C2}" destId="{A8190CA3-682C-4D20-99CC-33B935D88A4A}" srcOrd="0" destOrd="2" presId="urn:microsoft.com/office/officeart/2005/8/layout/vList5"/>
    <dgm:cxn modelId="{501EE1E5-6BF7-4B12-9704-166BD6BEB3C9}" type="presOf" srcId="{80D4015E-2743-45F3-AB51-E64ECEA61981}" destId="{52A5BA1D-9E95-4DE2-AED6-14588D199209}" srcOrd="0" destOrd="0" presId="urn:microsoft.com/office/officeart/2005/8/layout/vList5"/>
    <dgm:cxn modelId="{D41307FE-77F6-4664-9E4F-A28227302338}" srcId="{2FF95781-5998-4B2D-BDC0-CFD200D5C853}" destId="{7E03E4B4-B60B-48C5-8BC9-D9D63FD9B335}" srcOrd="0" destOrd="0" parTransId="{E4344A41-79BF-4478-B3FD-567D0E5B41D3}" sibTransId="{A9C02EA8-391A-40C1-971B-1DFB7C87B3F2}"/>
    <dgm:cxn modelId="{8CEA1D21-4F7F-47C0-A709-2EAA14F3292A}" type="presOf" srcId="{5A68FC38-5252-4646-9083-6B2E44C541CB}" destId="{555E4A69-CA0D-4E13-9D87-85BE00B3BFE2}" srcOrd="0" destOrd="2" presId="urn:microsoft.com/office/officeart/2005/8/layout/vList5"/>
    <dgm:cxn modelId="{32388517-E808-4E7E-88C5-A62F1B95EB20}" type="presOf" srcId="{7E03E4B4-B60B-48C5-8BC9-D9D63FD9B335}" destId="{555E4A69-CA0D-4E13-9D87-85BE00B3BFE2}" srcOrd="0" destOrd="0" presId="urn:microsoft.com/office/officeart/2005/8/layout/vList5"/>
    <dgm:cxn modelId="{5F4DF685-3793-4AC3-A73C-C2CC8EB20D52}" srcId="{1801A4CA-B482-404E-AB08-5257E9A95E6C}" destId="{93533181-6CCE-4F7A-87E2-F9070EADAFED}" srcOrd="0" destOrd="0" parTransId="{E9B479FD-9D16-41CC-AC5B-F6A0C08C0700}" sibTransId="{ADE6AF3E-52F4-406D-9F69-93A8EC94F16F}"/>
    <dgm:cxn modelId="{CA9585A2-304F-4283-AC59-88BD2AEDEFF1}" type="presOf" srcId="{C421D38D-0490-4A94-AE54-C0C1DB42E524}" destId="{A8190CA3-682C-4D20-99CC-33B935D88A4A}" srcOrd="0" destOrd="1" presId="urn:microsoft.com/office/officeart/2005/8/layout/vList5"/>
    <dgm:cxn modelId="{EBCC1B69-B0B0-4287-84F0-BBDD57F5607D}" srcId="{2FF95781-5998-4B2D-BDC0-CFD200D5C853}" destId="{5A68FC38-5252-4646-9083-6B2E44C541CB}" srcOrd="2" destOrd="0" parTransId="{0AB2588B-F0CD-42D5-851B-3C73B8ED2BC4}" sibTransId="{646E61F5-AF29-4C02-B593-9AA99027C063}"/>
    <dgm:cxn modelId="{A3EF5A9A-6AEA-44D6-998F-EC4508EB50F4}" srcId="{1801A4CA-B482-404E-AB08-5257E9A95E6C}" destId="{BBA7017B-9166-459C-A0E5-F95319BA17C2}" srcOrd="2" destOrd="0" parTransId="{FC042FAE-8EA0-4E6B-BAE8-4E2F0BB03166}" sibTransId="{0471FA5E-FB7F-469B-9B10-224F2B80E837}"/>
    <dgm:cxn modelId="{D04F9088-20BE-4A8D-B353-D9C11E3D38A2}" srcId="{1801A4CA-B482-404E-AB08-5257E9A95E6C}" destId="{C421D38D-0490-4A94-AE54-C0C1DB42E524}" srcOrd="1" destOrd="0" parTransId="{5FF622A4-10B8-4F39-9BA2-A57FB9718F7C}" sibTransId="{4AA31774-0F40-4BC4-B2A2-493131DC4734}"/>
    <dgm:cxn modelId="{E5F8FBB3-26CA-447D-949B-B186CAC077A4}" srcId="{2FF95781-5998-4B2D-BDC0-CFD200D5C853}" destId="{E4483023-A7DB-40BE-911C-AFAE396EB334}" srcOrd="1" destOrd="0" parTransId="{46F8F923-FA11-40B7-8BC8-E31642B81D3E}" sibTransId="{01A679A0-7107-467B-8F10-AC79A6818BDA}"/>
    <dgm:cxn modelId="{C895D3AD-DBC4-4679-803F-B80D821BF8BB}" type="presParOf" srcId="{2CEC57F6-1DC0-45CB-9B48-61840741324F}" destId="{57EE9C40-E42B-4DFC-8F12-883063F40DB7}" srcOrd="0" destOrd="0" presId="urn:microsoft.com/office/officeart/2005/8/layout/vList5"/>
    <dgm:cxn modelId="{F5B0357C-79D0-4890-A1BD-1E82B92E4DD6}" type="presParOf" srcId="{57EE9C40-E42B-4DFC-8F12-883063F40DB7}" destId="{5593DDFF-BA98-4B77-94E6-FDA0FAFA88AD}" srcOrd="0" destOrd="0" presId="urn:microsoft.com/office/officeart/2005/8/layout/vList5"/>
    <dgm:cxn modelId="{E831205B-489E-4B75-8C19-F87BB11F8DE8}" type="presParOf" srcId="{57EE9C40-E42B-4DFC-8F12-883063F40DB7}" destId="{A8190CA3-682C-4D20-99CC-33B935D88A4A}" srcOrd="1" destOrd="0" presId="urn:microsoft.com/office/officeart/2005/8/layout/vList5"/>
    <dgm:cxn modelId="{985A33ED-54D6-4DD4-BAE3-88BFB56B6156}" type="presParOf" srcId="{2CEC57F6-1DC0-45CB-9B48-61840741324F}" destId="{450535A5-67F3-43CA-8B43-5707D8C7FEAF}" srcOrd="1" destOrd="0" presId="urn:microsoft.com/office/officeart/2005/8/layout/vList5"/>
    <dgm:cxn modelId="{7CD80987-BC29-40F9-AE8C-32FC2068AD30}" type="presParOf" srcId="{2CEC57F6-1DC0-45CB-9B48-61840741324F}" destId="{D7CE7A36-26CD-4C33-823C-DF333244D98F}" srcOrd="2" destOrd="0" presId="urn:microsoft.com/office/officeart/2005/8/layout/vList5"/>
    <dgm:cxn modelId="{D0F8A15B-BA97-40C3-BF7C-1789F31D683D}" type="presParOf" srcId="{D7CE7A36-26CD-4C33-823C-DF333244D98F}" destId="{3484DB9B-3CD6-4D04-9152-7BAAA5DDED45}" srcOrd="0" destOrd="0" presId="urn:microsoft.com/office/officeart/2005/8/layout/vList5"/>
    <dgm:cxn modelId="{F625B49F-8324-42B8-8D87-B93B32AF2CD5}" type="presParOf" srcId="{D7CE7A36-26CD-4C33-823C-DF333244D98F}" destId="{52A5BA1D-9E95-4DE2-AED6-14588D199209}" srcOrd="1" destOrd="0" presId="urn:microsoft.com/office/officeart/2005/8/layout/vList5"/>
    <dgm:cxn modelId="{079AFCD6-CB3E-412D-A48F-AC76CD6FE251}" type="presParOf" srcId="{2CEC57F6-1DC0-45CB-9B48-61840741324F}" destId="{FDBA8E13-EDA6-48DE-88C1-7715C79E40EF}" srcOrd="3" destOrd="0" presId="urn:microsoft.com/office/officeart/2005/8/layout/vList5"/>
    <dgm:cxn modelId="{67B21708-846E-4F1C-9BE0-1C20038AB0EF}" type="presParOf" srcId="{2CEC57F6-1DC0-45CB-9B48-61840741324F}" destId="{87072A9C-7364-4616-B55E-F4AB2C007DD0}" srcOrd="4" destOrd="0" presId="urn:microsoft.com/office/officeart/2005/8/layout/vList5"/>
    <dgm:cxn modelId="{5E3C1E93-FAC5-44AB-9AA8-04FB09264B3B}" type="presParOf" srcId="{87072A9C-7364-4616-B55E-F4AB2C007DD0}" destId="{13F6C6B3-1CC8-4AB0-8CF3-717FE105B26C}" srcOrd="0" destOrd="0" presId="urn:microsoft.com/office/officeart/2005/8/layout/vList5"/>
    <dgm:cxn modelId="{E4A1C1FB-46D2-45FB-8FB6-4532C91DB93D}" type="presParOf" srcId="{87072A9C-7364-4616-B55E-F4AB2C007DD0}" destId="{555E4A69-CA0D-4E13-9D87-85BE00B3BF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7360A4-1045-4CAE-98D4-D4F37FB69BE5}"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CBB23116-0D5E-4A61-87B5-C43A4AEBB00B}">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1600" dirty="0" smtClean="0">
              <a:latin typeface="Arial Narrow" pitchFamily="34" charset="0"/>
            </a:rPr>
            <a:t>Cœur </a:t>
          </a:r>
          <a:endParaRPr lang="fr-FR" sz="1600" dirty="0">
            <a:latin typeface="Arial Narrow" pitchFamily="34" charset="0"/>
          </a:endParaRPr>
        </a:p>
      </dgm:t>
    </dgm:pt>
    <dgm:pt modelId="{B4BA2650-0BEF-4CAA-879E-7D53A9EB9D90}" type="parTrans" cxnId="{6C9ED4F5-71E8-4143-9658-6C49342281A5}">
      <dgm:prSet/>
      <dgm:spPr/>
      <dgm:t>
        <a:bodyPr/>
        <a:lstStyle/>
        <a:p>
          <a:endParaRPr lang="fr-FR"/>
        </a:p>
      </dgm:t>
    </dgm:pt>
    <dgm:pt modelId="{3F73EE3C-5095-4A51-9098-40DDA17D7841}" type="sibTrans" cxnId="{6C9ED4F5-71E8-4143-9658-6C49342281A5}">
      <dgm:prSet/>
      <dgm:spPr/>
      <dgm:t>
        <a:bodyPr/>
        <a:lstStyle/>
        <a:p>
          <a:endParaRPr lang="fr-FR"/>
        </a:p>
      </dgm:t>
    </dgm:pt>
    <dgm:pt modelId="{541E09E0-7B7A-4A58-B92F-F56383BD3ABC}">
      <dgm:prSet phldrT="[Texte]" phldr="1"/>
      <dgm:spPr/>
      <dgm:t>
        <a:bodyPr/>
        <a:lstStyle/>
        <a:p>
          <a:endParaRPr lang="fr-FR" dirty="0"/>
        </a:p>
      </dgm:t>
    </dgm:pt>
    <dgm:pt modelId="{0005DBBD-F831-4CE9-9025-A0D43B58474F}" type="parTrans" cxnId="{D3FD6463-3B8E-4054-86FA-7DC7CE33E9E9}">
      <dgm:prSet>
        <dgm:style>
          <a:lnRef idx="0">
            <a:schemeClr val="dk1"/>
          </a:lnRef>
          <a:fillRef idx="3">
            <a:schemeClr val="dk1"/>
          </a:fillRef>
          <a:effectRef idx="3">
            <a:schemeClr val="dk1"/>
          </a:effectRef>
          <a:fontRef idx="minor">
            <a:schemeClr val="lt1"/>
          </a:fontRef>
        </dgm:style>
      </dgm:prSet>
      <dgm:spPr/>
      <dgm:t>
        <a:bodyPr/>
        <a:lstStyle/>
        <a:p>
          <a:endParaRPr lang="fr-FR"/>
        </a:p>
      </dgm:t>
    </dgm:pt>
    <dgm:pt modelId="{D24655D5-4EBA-451F-B6DD-7535DF958E77}" type="sibTrans" cxnId="{D3FD6463-3B8E-4054-86FA-7DC7CE33E9E9}">
      <dgm:prSet/>
      <dgm:spPr/>
      <dgm:t>
        <a:bodyPr/>
        <a:lstStyle/>
        <a:p>
          <a:endParaRPr lang="fr-FR"/>
        </a:p>
      </dgm:t>
    </dgm:pt>
    <dgm:pt modelId="{F7C28847-D3FE-40EF-B745-6C7C1769E439}">
      <dgm:prSet phldrT="[Texte]" custT="1">
        <dgm:style>
          <a:lnRef idx="0">
            <a:schemeClr val="dk1"/>
          </a:lnRef>
          <a:fillRef idx="3">
            <a:schemeClr val="dk1"/>
          </a:fillRef>
          <a:effectRef idx="3">
            <a:schemeClr val="dk1"/>
          </a:effectRef>
          <a:fontRef idx="minor">
            <a:schemeClr val="lt1"/>
          </a:fontRef>
        </dgm:style>
      </dgm:prSet>
      <dgm:spPr/>
      <dgm:t>
        <a:bodyPr/>
        <a:lstStyle/>
        <a:p>
          <a:r>
            <a:rPr lang="fr-FR" sz="1800" dirty="0" smtClean="0">
              <a:latin typeface="+mj-lt"/>
            </a:rPr>
            <a:t>Personne Physique</a:t>
          </a:r>
        </a:p>
        <a:p>
          <a:r>
            <a:rPr lang="fr-FR" sz="2000" dirty="0" smtClean="0">
              <a:latin typeface="+mj-lt"/>
            </a:rPr>
            <a:t>(objet)</a:t>
          </a:r>
          <a:endParaRPr lang="fr-FR" sz="2000" dirty="0">
            <a:latin typeface="+mj-lt"/>
          </a:endParaRPr>
        </a:p>
      </dgm:t>
    </dgm:pt>
    <dgm:pt modelId="{437D44F8-F1CE-4D76-91F6-83F65084FE23}" type="parTrans" cxnId="{C4C56CFC-B2DE-472F-849A-28F4C9600809}">
      <dgm:prSet/>
      <dgm:spPr/>
      <dgm:t>
        <a:bodyPr/>
        <a:lstStyle/>
        <a:p>
          <a:endParaRPr lang="fr-FR"/>
        </a:p>
      </dgm:t>
    </dgm:pt>
    <dgm:pt modelId="{6FF0E93C-828D-4C2B-A775-1A319B5058A3}" type="sibTrans" cxnId="{C4C56CFC-B2DE-472F-849A-28F4C9600809}">
      <dgm:prSet/>
      <dgm:spPr/>
      <dgm:t>
        <a:bodyPr/>
        <a:lstStyle/>
        <a:p>
          <a:endParaRPr lang="fr-FR"/>
        </a:p>
      </dgm:t>
    </dgm:pt>
    <dgm:pt modelId="{CEACB018-A364-4340-8A58-87802085DC30}">
      <dgm:prSet phldrT="[Texte]">
        <dgm:style>
          <a:lnRef idx="1">
            <a:schemeClr val="dk1"/>
          </a:lnRef>
          <a:fillRef idx="3">
            <a:schemeClr val="dk1"/>
          </a:fillRef>
          <a:effectRef idx="2">
            <a:schemeClr val="dk1"/>
          </a:effectRef>
          <a:fontRef idx="minor">
            <a:schemeClr val="lt1"/>
          </a:fontRef>
        </dgm:style>
      </dgm:prSet>
      <dgm:spPr/>
      <dgm:t>
        <a:bodyPr/>
        <a:lstStyle/>
        <a:p>
          <a:r>
            <a:rPr lang="fr-FR" b="1" dirty="0" smtClean="0">
              <a:solidFill>
                <a:schemeClr val="bg1"/>
              </a:solidFill>
            </a:rPr>
            <a:t>Sage</a:t>
          </a:r>
          <a:endParaRPr lang="fr-FR" b="1" dirty="0">
            <a:solidFill>
              <a:schemeClr val="bg1"/>
            </a:solidFill>
          </a:endParaRPr>
        </a:p>
      </dgm:t>
    </dgm:pt>
    <dgm:pt modelId="{B8878DBE-FB58-44FB-B318-5F34127A1F23}" type="parTrans" cxnId="{2DCB3883-EECA-4134-9D5A-307224FE4ACF}">
      <dgm:prSet/>
      <dgm:spPr/>
      <dgm:t>
        <a:bodyPr/>
        <a:lstStyle/>
        <a:p>
          <a:endParaRPr lang="fr-FR"/>
        </a:p>
      </dgm:t>
    </dgm:pt>
    <dgm:pt modelId="{E05234AC-0E16-4048-B0F4-1152BFCC61CB}" type="sibTrans" cxnId="{2DCB3883-EECA-4134-9D5A-307224FE4ACF}">
      <dgm:prSet/>
      <dgm:spPr/>
      <dgm:t>
        <a:bodyPr/>
        <a:lstStyle/>
        <a:p>
          <a:endParaRPr lang="fr-FR"/>
        </a:p>
      </dgm:t>
    </dgm:pt>
    <dgm:pt modelId="{F1FCD8E3-1BB8-4126-B04A-30994B8E9E73}">
      <dgm:prSet phldrT="[Texte]" custT="1">
        <dgm:style>
          <a:lnRef idx="2">
            <a:schemeClr val="dk1"/>
          </a:lnRef>
          <a:fillRef idx="1">
            <a:schemeClr val="lt1"/>
          </a:fillRef>
          <a:effectRef idx="0">
            <a:schemeClr val="dk1"/>
          </a:effectRef>
          <a:fontRef idx="minor">
            <a:schemeClr val="dk1"/>
          </a:fontRef>
        </dgm:style>
      </dgm:prSet>
      <dgm:spPr/>
      <dgm:t>
        <a:bodyPr/>
        <a:lstStyle/>
        <a:p>
          <a:r>
            <a:rPr lang="fr-FR" sz="1800" dirty="0" smtClean="0">
              <a:latin typeface="+mj-lt"/>
            </a:rPr>
            <a:t>Personne Spirituelle</a:t>
          </a:r>
        </a:p>
        <a:p>
          <a:r>
            <a:rPr lang="fr-FR" sz="2000" dirty="0" smtClean="0">
              <a:latin typeface="+mj-lt"/>
            </a:rPr>
            <a:t>(sujet)</a:t>
          </a:r>
          <a:endParaRPr lang="fr-FR" sz="2000" dirty="0">
            <a:latin typeface="+mj-lt"/>
          </a:endParaRPr>
        </a:p>
      </dgm:t>
    </dgm:pt>
    <dgm:pt modelId="{3D5417B0-0701-4053-BDC1-7BD41D29C4DD}" type="parTrans" cxnId="{F98DC7A9-BBB5-4F39-8AC2-53A687460E69}">
      <dgm:prSet>
        <dgm:style>
          <a:lnRef idx="2">
            <a:schemeClr val="dk1"/>
          </a:lnRef>
          <a:fillRef idx="1">
            <a:schemeClr val="lt1"/>
          </a:fillRef>
          <a:effectRef idx="0">
            <a:schemeClr val="dk1"/>
          </a:effectRef>
          <a:fontRef idx="minor">
            <a:schemeClr val="dk1"/>
          </a:fontRef>
        </dgm:style>
      </dgm:prSet>
      <dgm:spPr/>
      <dgm:t>
        <a:bodyPr/>
        <a:lstStyle/>
        <a:p>
          <a:endParaRPr lang="fr-FR"/>
        </a:p>
      </dgm:t>
    </dgm:pt>
    <dgm:pt modelId="{1E3CDF79-0A6C-40DA-AAE6-DC1B14315BD5}" type="sibTrans" cxnId="{F98DC7A9-BBB5-4F39-8AC2-53A687460E69}">
      <dgm:prSet/>
      <dgm:spPr/>
      <dgm:t>
        <a:bodyPr/>
        <a:lstStyle/>
        <a:p>
          <a:endParaRPr lang="fr-FR"/>
        </a:p>
      </dgm:t>
    </dgm:pt>
    <dgm:pt modelId="{4F110E73-C035-4B38-81BD-8394D72CE6F0}" type="pres">
      <dgm:prSet presAssocID="{1C7360A4-1045-4CAE-98D4-D4F37FB69BE5}" presName="Name0" presStyleCnt="0">
        <dgm:presLayoutVars>
          <dgm:chMax val="1"/>
          <dgm:dir/>
          <dgm:animLvl val="ctr"/>
          <dgm:resizeHandles val="exact"/>
        </dgm:presLayoutVars>
      </dgm:prSet>
      <dgm:spPr/>
      <dgm:t>
        <a:bodyPr/>
        <a:lstStyle/>
        <a:p>
          <a:endParaRPr lang="fr-FR"/>
        </a:p>
      </dgm:t>
    </dgm:pt>
    <dgm:pt modelId="{FAAA73D8-DF75-44E4-A999-ADAEFB7BE2F6}" type="pres">
      <dgm:prSet presAssocID="{CBB23116-0D5E-4A61-87B5-C43A4AEBB00B}" presName="centerShape" presStyleLbl="node0" presStyleIdx="0" presStyleCnt="1" custScaleX="57112" custScaleY="58724"/>
      <dgm:spPr/>
      <dgm:t>
        <a:bodyPr/>
        <a:lstStyle/>
        <a:p>
          <a:endParaRPr lang="fr-FR"/>
        </a:p>
      </dgm:t>
    </dgm:pt>
    <dgm:pt modelId="{62087467-4A4F-4B7A-9AD6-F21AD70F084C}" type="pres">
      <dgm:prSet presAssocID="{0005DBBD-F831-4CE9-9025-A0D43B58474F}" presName="parTrans" presStyleLbl="sibTrans2D1" presStyleIdx="0" presStyleCnt="4" custAng="8008063" custScaleX="252182" custLinFactX="100000" custLinFactNeighborX="196217" custLinFactNeighborY="-85267"/>
      <dgm:spPr/>
      <dgm:t>
        <a:bodyPr/>
        <a:lstStyle/>
        <a:p>
          <a:endParaRPr lang="fr-FR"/>
        </a:p>
      </dgm:t>
    </dgm:pt>
    <dgm:pt modelId="{985F2DC4-6D81-4EA5-91D8-53E2302A92D9}" type="pres">
      <dgm:prSet presAssocID="{0005DBBD-F831-4CE9-9025-A0D43B58474F}" presName="connectorText" presStyleLbl="sibTrans2D1" presStyleIdx="0" presStyleCnt="4"/>
      <dgm:spPr/>
      <dgm:t>
        <a:bodyPr/>
        <a:lstStyle/>
        <a:p>
          <a:endParaRPr lang="fr-FR"/>
        </a:p>
      </dgm:t>
    </dgm:pt>
    <dgm:pt modelId="{91CBABD5-80A9-4174-86A3-1A5E686D0311}" type="pres">
      <dgm:prSet presAssocID="{541E09E0-7B7A-4A58-B92F-F56383BD3ABC}" presName="node" presStyleLbl="node1" presStyleIdx="0" presStyleCnt="4">
        <dgm:presLayoutVars>
          <dgm:bulletEnabled val="1"/>
        </dgm:presLayoutVars>
      </dgm:prSet>
      <dgm:spPr/>
      <dgm:t>
        <a:bodyPr/>
        <a:lstStyle/>
        <a:p>
          <a:endParaRPr lang="fr-FR"/>
        </a:p>
      </dgm:t>
    </dgm:pt>
    <dgm:pt modelId="{5E275400-496A-4B97-BC0E-9DEEB61719BC}" type="pres">
      <dgm:prSet presAssocID="{437D44F8-F1CE-4D76-91F6-83F65084FE23}" presName="parTrans" presStyleLbl="sibTrans2D1" presStyleIdx="1" presStyleCnt="4" custLinFactNeighborX="-14272" custLinFactNeighborY="-5819"/>
      <dgm:spPr/>
      <dgm:t>
        <a:bodyPr/>
        <a:lstStyle/>
        <a:p>
          <a:endParaRPr lang="fr-FR"/>
        </a:p>
      </dgm:t>
    </dgm:pt>
    <dgm:pt modelId="{2293278E-8F23-4B93-B876-EDAC65B24DBE}" type="pres">
      <dgm:prSet presAssocID="{437D44F8-F1CE-4D76-91F6-83F65084FE23}" presName="connectorText" presStyleLbl="sibTrans2D1" presStyleIdx="1" presStyleCnt="4"/>
      <dgm:spPr/>
      <dgm:t>
        <a:bodyPr/>
        <a:lstStyle/>
        <a:p>
          <a:endParaRPr lang="fr-FR"/>
        </a:p>
      </dgm:t>
    </dgm:pt>
    <dgm:pt modelId="{98952207-A1D1-4934-B66B-EA5FC221B0C6}" type="pres">
      <dgm:prSet presAssocID="{F7C28847-D3FE-40EF-B745-6C7C1769E439}" presName="node" presStyleLbl="node1" presStyleIdx="1" presStyleCnt="4">
        <dgm:presLayoutVars>
          <dgm:bulletEnabled val="1"/>
        </dgm:presLayoutVars>
      </dgm:prSet>
      <dgm:spPr/>
      <dgm:t>
        <a:bodyPr/>
        <a:lstStyle/>
        <a:p>
          <a:endParaRPr lang="fr-FR"/>
        </a:p>
      </dgm:t>
    </dgm:pt>
    <dgm:pt modelId="{FE4B5DEF-C469-4C8C-8146-5D29E930F5AD}" type="pres">
      <dgm:prSet presAssocID="{B8878DBE-FB58-44FB-B318-5F34127A1F23}" presName="parTrans" presStyleLbl="sibTrans2D1" presStyleIdx="2" presStyleCnt="4" custAng="5400000" custLinFactX="-67716" custLinFactY="-78822" custLinFactNeighborX="-100000" custLinFactNeighborY="-100000"/>
      <dgm:spPr/>
      <dgm:t>
        <a:bodyPr/>
        <a:lstStyle/>
        <a:p>
          <a:endParaRPr lang="fr-FR"/>
        </a:p>
      </dgm:t>
    </dgm:pt>
    <dgm:pt modelId="{E5B48716-805E-4021-8122-F4813D4F9B11}" type="pres">
      <dgm:prSet presAssocID="{B8878DBE-FB58-44FB-B318-5F34127A1F23}" presName="connectorText" presStyleLbl="sibTrans2D1" presStyleIdx="2" presStyleCnt="4"/>
      <dgm:spPr/>
      <dgm:t>
        <a:bodyPr/>
        <a:lstStyle/>
        <a:p>
          <a:endParaRPr lang="fr-FR"/>
        </a:p>
      </dgm:t>
    </dgm:pt>
    <dgm:pt modelId="{E1255835-90C1-4801-B306-78B86B141254}" type="pres">
      <dgm:prSet presAssocID="{CEACB018-A364-4340-8A58-87802085DC30}" presName="node" presStyleLbl="node1" presStyleIdx="2" presStyleCnt="4" custRadScaleRad="106707" custRadScaleInc="-1104">
        <dgm:presLayoutVars>
          <dgm:bulletEnabled val="1"/>
        </dgm:presLayoutVars>
      </dgm:prSet>
      <dgm:spPr/>
      <dgm:t>
        <a:bodyPr/>
        <a:lstStyle/>
        <a:p>
          <a:endParaRPr lang="fr-FR"/>
        </a:p>
      </dgm:t>
    </dgm:pt>
    <dgm:pt modelId="{15247280-82C8-4F2F-9259-56A36D7FCC70}" type="pres">
      <dgm:prSet presAssocID="{3D5417B0-0701-4053-BDC1-7BD41D29C4DD}" presName="parTrans" presStyleLbl="sibTrans2D1" presStyleIdx="3" presStyleCnt="4" custAng="18801667" custScaleX="202120" custLinFactX="-6056" custLinFactY="-100000" custLinFactNeighborX="-100000" custLinFactNeighborY="-172295"/>
      <dgm:spPr/>
      <dgm:t>
        <a:bodyPr/>
        <a:lstStyle/>
        <a:p>
          <a:endParaRPr lang="fr-FR"/>
        </a:p>
      </dgm:t>
    </dgm:pt>
    <dgm:pt modelId="{9C5F5A15-3535-469D-99C3-A8DDFD54EB92}" type="pres">
      <dgm:prSet presAssocID="{3D5417B0-0701-4053-BDC1-7BD41D29C4DD}" presName="connectorText" presStyleLbl="sibTrans2D1" presStyleIdx="3" presStyleCnt="4"/>
      <dgm:spPr/>
      <dgm:t>
        <a:bodyPr/>
        <a:lstStyle/>
        <a:p>
          <a:endParaRPr lang="fr-FR"/>
        </a:p>
      </dgm:t>
    </dgm:pt>
    <dgm:pt modelId="{2D186892-24A1-445B-A8F2-35EA8DCE35FF}" type="pres">
      <dgm:prSet presAssocID="{F1FCD8E3-1BB8-4126-B04A-30994B8E9E73}" presName="node" presStyleLbl="node1" presStyleIdx="3" presStyleCnt="4">
        <dgm:presLayoutVars>
          <dgm:bulletEnabled val="1"/>
        </dgm:presLayoutVars>
      </dgm:prSet>
      <dgm:spPr/>
      <dgm:t>
        <a:bodyPr/>
        <a:lstStyle/>
        <a:p>
          <a:endParaRPr lang="fr-FR"/>
        </a:p>
      </dgm:t>
    </dgm:pt>
  </dgm:ptLst>
  <dgm:cxnLst>
    <dgm:cxn modelId="{10E7B325-1C30-484A-B447-128480A071F1}" type="presOf" srcId="{F7C28847-D3FE-40EF-B745-6C7C1769E439}" destId="{98952207-A1D1-4934-B66B-EA5FC221B0C6}" srcOrd="0" destOrd="0" presId="urn:microsoft.com/office/officeart/2005/8/layout/radial5"/>
    <dgm:cxn modelId="{4A988277-80FC-4E58-A7A9-CD5E22590280}" type="presOf" srcId="{F1FCD8E3-1BB8-4126-B04A-30994B8E9E73}" destId="{2D186892-24A1-445B-A8F2-35EA8DCE35FF}" srcOrd="0" destOrd="0" presId="urn:microsoft.com/office/officeart/2005/8/layout/radial5"/>
    <dgm:cxn modelId="{88F9ECB6-B6D8-471D-922C-F58541C5685C}" type="presOf" srcId="{B8878DBE-FB58-44FB-B318-5F34127A1F23}" destId="{E5B48716-805E-4021-8122-F4813D4F9B11}" srcOrd="1" destOrd="0" presId="urn:microsoft.com/office/officeart/2005/8/layout/radial5"/>
    <dgm:cxn modelId="{E9D295A8-C1A0-4199-8202-8CDB87D9AB24}" type="presOf" srcId="{3D5417B0-0701-4053-BDC1-7BD41D29C4DD}" destId="{15247280-82C8-4F2F-9259-56A36D7FCC70}" srcOrd="0" destOrd="0" presId="urn:microsoft.com/office/officeart/2005/8/layout/radial5"/>
    <dgm:cxn modelId="{12D0F8F6-43D2-4B6C-A2CD-CEA81FE12CBB}" type="presOf" srcId="{B8878DBE-FB58-44FB-B318-5F34127A1F23}" destId="{FE4B5DEF-C469-4C8C-8146-5D29E930F5AD}" srcOrd="0" destOrd="0" presId="urn:microsoft.com/office/officeart/2005/8/layout/radial5"/>
    <dgm:cxn modelId="{686A564E-05CB-4D75-A3B8-C1B842B25CA7}" type="presOf" srcId="{1C7360A4-1045-4CAE-98D4-D4F37FB69BE5}" destId="{4F110E73-C035-4B38-81BD-8394D72CE6F0}" srcOrd="0" destOrd="0" presId="urn:microsoft.com/office/officeart/2005/8/layout/radial5"/>
    <dgm:cxn modelId="{36895549-5612-48EE-96D4-C0377E5DA046}" type="presOf" srcId="{0005DBBD-F831-4CE9-9025-A0D43B58474F}" destId="{985F2DC4-6D81-4EA5-91D8-53E2302A92D9}" srcOrd="1" destOrd="0" presId="urn:microsoft.com/office/officeart/2005/8/layout/radial5"/>
    <dgm:cxn modelId="{6C9ED4F5-71E8-4143-9658-6C49342281A5}" srcId="{1C7360A4-1045-4CAE-98D4-D4F37FB69BE5}" destId="{CBB23116-0D5E-4A61-87B5-C43A4AEBB00B}" srcOrd="0" destOrd="0" parTransId="{B4BA2650-0BEF-4CAA-879E-7D53A9EB9D90}" sibTransId="{3F73EE3C-5095-4A51-9098-40DDA17D7841}"/>
    <dgm:cxn modelId="{F98DC7A9-BBB5-4F39-8AC2-53A687460E69}" srcId="{CBB23116-0D5E-4A61-87B5-C43A4AEBB00B}" destId="{F1FCD8E3-1BB8-4126-B04A-30994B8E9E73}" srcOrd="3" destOrd="0" parTransId="{3D5417B0-0701-4053-BDC1-7BD41D29C4DD}" sibTransId="{1E3CDF79-0A6C-40DA-AAE6-DC1B14315BD5}"/>
    <dgm:cxn modelId="{4FFBEBA5-5192-4C75-8EE5-43B0265538B9}" type="presOf" srcId="{0005DBBD-F831-4CE9-9025-A0D43B58474F}" destId="{62087467-4A4F-4B7A-9AD6-F21AD70F084C}" srcOrd="0" destOrd="0" presId="urn:microsoft.com/office/officeart/2005/8/layout/radial5"/>
    <dgm:cxn modelId="{70728B0B-1D4F-4AB6-A30C-939CD312C370}" type="presOf" srcId="{CEACB018-A364-4340-8A58-87802085DC30}" destId="{E1255835-90C1-4801-B306-78B86B141254}" srcOrd="0" destOrd="0" presId="urn:microsoft.com/office/officeart/2005/8/layout/radial5"/>
    <dgm:cxn modelId="{C4C56CFC-B2DE-472F-849A-28F4C9600809}" srcId="{CBB23116-0D5E-4A61-87B5-C43A4AEBB00B}" destId="{F7C28847-D3FE-40EF-B745-6C7C1769E439}" srcOrd="1" destOrd="0" parTransId="{437D44F8-F1CE-4D76-91F6-83F65084FE23}" sibTransId="{6FF0E93C-828D-4C2B-A775-1A319B5058A3}"/>
    <dgm:cxn modelId="{D9CC11D2-D034-4208-959B-7E625875B019}" type="presOf" srcId="{437D44F8-F1CE-4D76-91F6-83F65084FE23}" destId="{2293278E-8F23-4B93-B876-EDAC65B24DBE}" srcOrd="1" destOrd="0" presId="urn:microsoft.com/office/officeart/2005/8/layout/radial5"/>
    <dgm:cxn modelId="{A5F3B15A-55F9-4D10-9173-85F08D63BB29}" type="presOf" srcId="{3D5417B0-0701-4053-BDC1-7BD41D29C4DD}" destId="{9C5F5A15-3535-469D-99C3-A8DDFD54EB92}" srcOrd="1" destOrd="0" presId="urn:microsoft.com/office/officeart/2005/8/layout/radial5"/>
    <dgm:cxn modelId="{5489DB25-71BB-43C2-AD77-59B2573F333C}" type="presOf" srcId="{CBB23116-0D5E-4A61-87B5-C43A4AEBB00B}" destId="{FAAA73D8-DF75-44E4-A999-ADAEFB7BE2F6}" srcOrd="0" destOrd="0" presId="urn:microsoft.com/office/officeart/2005/8/layout/radial5"/>
    <dgm:cxn modelId="{1B2A20C3-BE2A-4E82-A353-4C95491229A8}" type="presOf" srcId="{541E09E0-7B7A-4A58-B92F-F56383BD3ABC}" destId="{91CBABD5-80A9-4174-86A3-1A5E686D0311}" srcOrd="0" destOrd="0" presId="urn:microsoft.com/office/officeart/2005/8/layout/radial5"/>
    <dgm:cxn modelId="{D3FD6463-3B8E-4054-86FA-7DC7CE33E9E9}" srcId="{CBB23116-0D5E-4A61-87B5-C43A4AEBB00B}" destId="{541E09E0-7B7A-4A58-B92F-F56383BD3ABC}" srcOrd="0" destOrd="0" parTransId="{0005DBBD-F831-4CE9-9025-A0D43B58474F}" sibTransId="{D24655D5-4EBA-451F-B6DD-7535DF958E77}"/>
    <dgm:cxn modelId="{2DCB3883-EECA-4134-9D5A-307224FE4ACF}" srcId="{CBB23116-0D5E-4A61-87B5-C43A4AEBB00B}" destId="{CEACB018-A364-4340-8A58-87802085DC30}" srcOrd="2" destOrd="0" parTransId="{B8878DBE-FB58-44FB-B318-5F34127A1F23}" sibTransId="{E05234AC-0E16-4048-B0F4-1152BFCC61CB}"/>
    <dgm:cxn modelId="{39A381BD-36C7-40B1-B903-55BDA8A7133B}" type="presOf" srcId="{437D44F8-F1CE-4D76-91F6-83F65084FE23}" destId="{5E275400-496A-4B97-BC0E-9DEEB61719BC}" srcOrd="0" destOrd="0" presId="urn:microsoft.com/office/officeart/2005/8/layout/radial5"/>
    <dgm:cxn modelId="{37148F25-8CBB-44B2-B26F-7097E9EB9F68}" type="presParOf" srcId="{4F110E73-C035-4B38-81BD-8394D72CE6F0}" destId="{FAAA73D8-DF75-44E4-A999-ADAEFB7BE2F6}" srcOrd="0" destOrd="0" presId="urn:microsoft.com/office/officeart/2005/8/layout/radial5"/>
    <dgm:cxn modelId="{D9D7A407-2A08-4535-8217-AA6E337E84CC}" type="presParOf" srcId="{4F110E73-C035-4B38-81BD-8394D72CE6F0}" destId="{62087467-4A4F-4B7A-9AD6-F21AD70F084C}" srcOrd="1" destOrd="0" presId="urn:microsoft.com/office/officeart/2005/8/layout/radial5"/>
    <dgm:cxn modelId="{76DD27F0-C2AB-45BF-8020-16C1A79903FF}" type="presParOf" srcId="{62087467-4A4F-4B7A-9AD6-F21AD70F084C}" destId="{985F2DC4-6D81-4EA5-91D8-53E2302A92D9}" srcOrd="0" destOrd="0" presId="urn:microsoft.com/office/officeart/2005/8/layout/radial5"/>
    <dgm:cxn modelId="{BF5E96F0-9594-4D5A-B173-9A692DBBCDD1}" type="presParOf" srcId="{4F110E73-C035-4B38-81BD-8394D72CE6F0}" destId="{91CBABD5-80A9-4174-86A3-1A5E686D0311}" srcOrd="2" destOrd="0" presId="urn:microsoft.com/office/officeart/2005/8/layout/radial5"/>
    <dgm:cxn modelId="{CDCB4760-53DB-44D8-A6C5-E11EFCD3C17C}" type="presParOf" srcId="{4F110E73-C035-4B38-81BD-8394D72CE6F0}" destId="{5E275400-496A-4B97-BC0E-9DEEB61719BC}" srcOrd="3" destOrd="0" presId="urn:microsoft.com/office/officeart/2005/8/layout/radial5"/>
    <dgm:cxn modelId="{429E7142-32C9-49FD-A7DB-1EB4C63E34F6}" type="presParOf" srcId="{5E275400-496A-4B97-BC0E-9DEEB61719BC}" destId="{2293278E-8F23-4B93-B876-EDAC65B24DBE}" srcOrd="0" destOrd="0" presId="urn:microsoft.com/office/officeart/2005/8/layout/radial5"/>
    <dgm:cxn modelId="{00D4D53F-D164-473F-907F-D2D085F7CBE3}" type="presParOf" srcId="{4F110E73-C035-4B38-81BD-8394D72CE6F0}" destId="{98952207-A1D1-4934-B66B-EA5FC221B0C6}" srcOrd="4" destOrd="0" presId="urn:microsoft.com/office/officeart/2005/8/layout/radial5"/>
    <dgm:cxn modelId="{67E67A95-9388-484F-BF1C-6929B4A56AF9}" type="presParOf" srcId="{4F110E73-C035-4B38-81BD-8394D72CE6F0}" destId="{FE4B5DEF-C469-4C8C-8146-5D29E930F5AD}" srcOrd="5" destOrd="0" presId="urn:microsoft.com/office/officeart/2005/8/layout/radial5"/>
    <dgm:cxn modelId="{89FDF1E8-664C-444A-8E4F-FFE4C409A6CD}" type="presParOf" srcId="{FE4B5DEF-C469-4C8C-8146-5D29E930F5AD}" destId="{E5B48716-805E-4021-8122-F4813D4F9B11}" srcOrd="0" destOrd="0" presId="urn:microsoft.com/office/officeart/2005/8/layout/radial5"/>
    <dgm:cxn modelId="{5BC697DA-5517-4601-B5C1-99241511CA2E}" type="presParOf" srcId="{4F110E73-C035-4B38-81BD-8394D72CE6F0}" destId="{E1255835-90C1-4801-B306-78B86B141254}" srcOrd="6" destOrd="0" presId="urn:microsoft.com/office/officeart/2005/8/layout/radial5"/>
    <dgm:cxn modelId="{B8547F8E-4C87-46ED-AD07-2B3924786BE6}" type="presParOf" srcId="{4F110E73-C035-4B38-81BD-8394D72CE6F0}" destId="{15247280-82C8-4F2F-9259-56A36D7FCC70}" srcOrd="7" destOrd="0" presId="urn:microsoft.com/office/officeart/2005/8/layout/radial5"/>
    <dgm:cxn modelId="{AC46B60A-7DDE-4FBB-A40C-86E69ACE2C61}" type="presParOf" srcId="{15247280-82C8-4F2F-9259-56A36D7FCC70}" destId="{9C5F5A15-3535-469D-99C3-A8DDFD54EB92}" srcOrd="0" destOrd="0" presId="urn:microsoft.com/office/officeart/2005/8/layout/radial5"/>
    <dgm:cxn modelId="{6B3C3E9C-D825-49E2-ABD5-B8D015322DEA}" type="presParOf" srcId="{4F110E73-C035-4B38-81BD-8394D72CE6F0}" destId="{2D186892-24A1-445B-A8F2-35EA8DCE35FF}"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C88178C-402C-48EC-A70E-8E6F89118D7B}" type="doc">
      <dgm:prSet loTypeId="urn:microsoft.com/office/officeart/2008/layout/RadialCluster" loCatId="relationship" qsTypeId="urn:microsoft.com/office/officeart/2005/8/quickstyle/3d6" qsCatId="3D" csTypeId="urn:microsoft.com/office/officeart/2005/8/colors/colorful3" csCatId="colorful" phldr="1"/>
      <dgm:spPr/>
      <dgm:t>
        <a:bodyPr/>
        <a:lstStyle/>
        <a:p>
          <a:endParaRPr lang="fr-FR"/>
        </a:p>
      </dgm:t>
    </dgm:pt>
    <dgm:pt modelId="{7408F3CD-3CB8-402E-924A-3FE642376623}">
      <dgm:prSet phldrT="[Texte]"/>
      <dgm:spPr>
        <a:solidFill>
          <a:srgbClr val="7030A0"/>
        </a:solidFill>
      </dgm:spPr>
      <dgm:t>
        <a:bodyPr/>
        <a:lstStyle/>
        <a:p>
          <a:r>
            <a:rPr lang="fr-FR" dirty="0" smtClean="0"/>
            <a:t>Cœur</a:t>
          </a:r>
        </a:p>
        <a:p>
          <a:r>
            <a:rPr lang="fr-FR" dirty="0" smtClean="0"/>
            <a:t>Moi profond</a:t>
          </a:r>
          <a:endParaRPr lang="fr-FR" dirty="0"/>
        </a:p>
      </dgm:t>
    </dgm:pt>
    <dgm:pt modelId="{42069024-70F7-4C85-B038-D572BDE15743}" type="parTrans" cxnId="{AD9540D7-D1B9-4D71-8DFC-54ED6B4979CA}">
      <dgm:prSet/>
      <dgm:spPr/>
      <dgm:t>
        <a:bodyPr/>
        <a:lstStyle/>
        <a:p>
          <a:endParaRPr lang="fr-FR"/>
        </a:p>
      </dgm:t>
    </dgm:pt>
    <dgm:pt modelId="{438971FF-D09B-4EC3-ACA8-E7C176E86FD3}" type="sibTrans" cxnId="{AD9540D7-D1B9-4D71-8DFC-54ED6B4979CA}">
      <dgm:prSet/>
      <dgm:spPr/>
      <dgm:t>
        <a:bodyPr/>
        <a:lstStyle/>
        <a:p>
          <a:endParaRPr lang="fr-FR"/>
        </a:p>
      </dgm:t>
    </dgm:pt>
    <dgm:pt modelId="{CF7B2997-3D41-4A1F-941C-680A9B3026A6}">
      <dgm:prSet phldrT="[Texte]"/>
      <dgm:spPr>
        <a:solidFill>
          <a:srgbClr val="002060"/>
        </a:solidFill>
      </dgm:spPr>
      <dgm:t>
        <a:bodyPr/>
        <a:lstStyle/>
        <a:p>
          <a:r>
            <a:rPr lang="fr-FR" dirty="0" smtClean="0"/>
            <a:t>Intellect</a:t>
          </a:r>
          <a:endParaRPr lang="fr-FR" dirty="0"/>
        </a:p>
      </dgm:t>
    </dgm:pt>
    <dgm:pt modelId="{4078B300-1B06-402E-A1A6-7A465698BF8A}" type="parTrans" cxnId="{10E52EB1-E9C0-4C76-984C-2B0B0C1F71DA}">
      <dgm:prSet/>
      <dgm:spPr/>
      <dgm:t>
        <a:bodyPr/>
        <a:lstStyle/>
        <a:p>
          <a:endParaRPr lang="fr-FR"/>
        </a:p>
      </dgm:t>
    </dgm:pt>
    <dgm:pt modelId="{A4E8B835-5FBB-4499-8B74-2A36D6AD2A6E}" type="sibTrans" cxnId="{10E52EB1-E9C0-4C76-984C-2B0B0C1F71DA}">
      <dgm:prSet/>
      <dgm:spPr/>
      <dgm:t>
        <a:bodyPr/>
        <a:lstStyle/>
        <a:p>
          <a:endParaRPr lang="fr-FR"/>
        </a:p>
      </dgm:t>
    </dgm:pt>
    <dgm:pt modelId="{A24F775E-1B0A-4C74-A87C-8A4CF0833DC2}">
      <dgm:prSet phldrT="[Texte]"/>
      <dgm:spPr>
        <a:solidFill>
          <a:srgbClr val="FF0000"/>
        </a:solidFill>
      </dgm:spPr>
      <dgm:t>
        <a:bodyPr/>
        <a:lstStyle/>
        <a:p>
          <a:r>
            <a:rPr lang="fr-FR" dirty="0" smtClean="0"/>
            <a:t>volonté</a:t>
          </a:r>
          <a:endParaRPr lang="fr-FR" dirty="0"/>
        </a:p>
      </dgm:t>
    </dgm:pt>
    <dgm:pt modelId="{69C26240-5504-4EC2-B507-931CD02A9621}" type="parTrans" cxnId="{69549F1B-83FC-4373-9740-1E16E4705641}">
      <dgm:prSet/>
      <dgm:spPr/>
      <dgm:t>
        <a:bodyPr/>
        <a:lstStyle/>
        <a:p>
          <a:endParaRPr lang="fr-FR"/>
        </a:p>
      </dgm:t>
    </dgm:pt>
    <dgm:pt modelId="{A806702A-37F8-45CC-A68F-7A205E3111D8}" type="sibTrans" cxnId="{69549F1B-83FC-4373-9740-1E16E4705641}">
      <dgm:prSet/>
      <dgm:spPr/>
      <dgm:t>
        <a:bodyPr/>
        <a:lstStyle/>
        <a:p>
          <a:endParaRPr lang="fr-FR"/>
        </a:p>
      </dgm:t>
    </dgm:pt>
    <dgm:pt modelId="{3EF60C48-347B-4709-84D7-CA16A218D773}">
      <dgm:prSet phldrT="[Texte]"/>
      <dgm:spPr>
        <a:solidFill>
          <a:srgbClr val="00B050"/>
        </a:solidFill>
      </dgm:spPr>
      <dgm:t>
        <a:bodyPr/>
        <a:lstStyle/>
        <a:p>
          <a:r>
            <a:rPr lang="fr-FR" dirty="0" smtClean="0"/>
            <a:t>émotion</a:t>
          </a:r>
          <a:endParaRPr lang="fr-FR" dirty="0"/>
        </a:p>
      </dgm:t>
    </dgm:pt>
    <dgm:pt modelId="{14721070-4149-4BBE-94BD-A5A336D5E952}" type="parTrans" cxnId="{D1424AE1-F5A0-49EC-9E54-B64C0C0B6A68}">
      <dgm:prSet/>
      <dgm:spPr/>
      <dgm:t>
        <a:bodyPr/>
        <a:lstStyle/>
        <a:p>
          <a:endParaRPr lang="fr-FR"/>
        </a:p>
      </dgm:t>
    </dgm:pt>
    <dgm:pt modelId="{EE985A2A-9692-4FA7-A1AA-D46C0317AF65}" type="sibTrans" cxnId="{D1424AE1-F5A0-49EC-9E54-B64C0C0B6A68}">
      <dgm:prSet/>
      <dgm:spPr/>
      <dgm:t>
        <a:bodyPr/>
        <a:lstStyle/>
        <a:p>
          <a:endParaRPr lang="fr-FR"/>
        </a:p>
      </dgm:t>
    </dgm:pt>
    <dgm:pt modelId="{7221D02A-544C-4AED-9E0A-A79F087760B7}" type="pres">
      <dgm:prSet presAssocID="{EC88178C-402C-48EC-A70E-8E6F89118D7B}" presName="Name0" presStyleCnt="0">
        <dgm:presLayoutVars>
          <dgm:chMax val="1"/>
          <dgm:chPref val="1"/>
          <dgm:dir/>
          <dgm:animOne val="branch"/>
          <dgm:animLvl val="lvl"/>
        </dgm:presLayoutVars>
      </dgm:prSet>
      <dgm:spPr/>
      <dgm:t>
        <a:bodyPr/>
        <a:lstStyle/>
        <a:p>
          <a:endParaRPr lang="fr-FR"/>
        </a:p>
      </dgm:t>
    </dgm:pt>
    <dgm:pt modelId="{F5CD768C-7A32-4888-9984-38652F1DC522}" type="pres">
      <dgm:prSet presAssocID="{7408F3CD-3CB8-402E-924A-3FE642376623}" presName="singleCycle" presStyleCnt="0"/>
      <dgm:spPr/>
      <dgm:t>
        <a:bodyPr/>
        <a:lstStyle/>
        <a:p>
          <a:endParaRPr lang="fr-FR"/>
        </a:p>
      </dgm:t>
    </dgm:pt>
    <dgm:pt modelId="{11B4E8CC-B385-4E10-BF74-B604687B1DE8}" type="pres">
      <dgm:prSet presAssocID="{7408F3CD-3CB8-402E-924A-3FE642376623}" presName="singleCenter" presStyleLbl="node1" presStyleIdx="0" presStyleCnt="4" custLinFactNeighborX="42" custLinFactNeighborY="-7784">
        <dgm:presLayoutVars>
          <dgm:chMax val="7"/>
          <dgm:chPref val="7"/>
        </dgm:presLayoutVars>
      </dgm:prSet>
      <dgm:spPr/>
      <dgm:t>
        <a:bodyPr/>
        <a:lstStyle/>
        <a:p>
          <a:endParaRPr lang="fr-FR"/>
        </a:p>
      </dgm:t>
    </dgm:pt>
    <dgm:pt modelId="{15991454-2925-4AC0-BA60-709A21625427}" type="pres">
      <dgm:prSet presAssocID="{4078B300-1B06-402E-A1A6-7A465698BF8A}" presName="Name56" presStyleLbl="parChTrans1D2" presStyleIdx="0" presStyleCnt="3"/>
      <dgm:spPr/>
      <dgm:t>
        <a:bodyPr/>
        <a:lstStyle/>
        <a:p>
          <a:endParaRPr lang="fr-FR"/>
        </a:p>
      </dgm:t>
    </dgm:pt>
    <dgm:pt modelId="{0ACFCFA9-6F4A-485D-B614-B9C858BFDB72}" type="pres">
      <dgm:prSet presAssocID="{CF7B2997-3D41-4A1F-941C-680A9B3026A6}" presName="text0" presStyleLbl="node1" presStyleIdx="1" presStyleCnt="4" custScaleX="230968" custRadScaleRad="111676" custRadScaleInc="-914">
        <dgm:presLayoutVars>
          <dgm:bulletEnabled val="1"/>
        </dgm:presLayoutVars>
      </dgm:prSet>
      <dgm:spPr/>
      <dgm:t>
        <a:bodyPr/>
        <a:lstStyle/>
        <a:p>
          <a:endParaRPr lang="fr-FR"/>
        </a:p>
      </dgm:t>
    </dgm:pt>
    <dgm:pt modelId="{7574F78B-6B0D-401C-9228-01C0F488FFF9}" type="pres">
      <dgm:prSet presAssocID="{69C26240-5504-4EC2-B507-931CD02A9621}" presName="Name56" presStyleLbl="parChTrans1D2" presStyleIdx="1" presStyleCnt="3"/>
      <dgm:spPr/>
      <dgm:t>
        <a:bodyPr/>
        <a:lstStyle/>
        <a:p>
          <a:endParaRPr lang="fr-FR"/>
        </a:p>
      </dgm:t>
    </dgm:pt>
    <dgm:pt modelId="{1004135D-EEF1-457E-9A30-E63247B12406}" type="pres">
      <dgm:prSet presAssocID="{A24F775E-1B0A-4C74-A87C-8A4CF0833DC2}" presName="text0" presStyleLbl="node1" presStyleIdx="2" presStyleCnt="4" custScaleX="171976" custRadScaleRad="117302" custRadScaleInc="2282">
        <dgm:presLayoutVars>
          <dgm:bulletEnabled val="1"/>
        </dgm:presLayoutVars>
      </dgm:prSet>
      <dgm:spPr/>
      <dgm:t>
        <a:bodyPr/>
        <a:lstStyle/>
        <a:p>
          <a:endParaRPr lang="fr-FR"/>
        </a:p>
      </dgm:t>
    </dgm:pt>
    <dgm:pt modelId="{9B9185F4-8733-4086-8CAB-55D81E846A75}" type="pres">
      <dgm:prSet presAssocID="{14721070-4149-4BBE-94BD-A5A336D5E952}" presName="Name56" presStyleLbl="parChTrans1D2" presStyleIdx="2" presStyleCnt="3"/>
      <dgm:spPr/>
      <dgm:t>
        <a:bodyPr/>
        <a:lstStyle/>
        <a:p>
          <a:endParaRPr lang="fr-FR"/>
        </a:p>
      </dgm:t>
    </dgm:pt>
    <dgm:pt modelId="{81A6B2E1-6192-4B2C-B085-745CDF2880C4}" type="pres">
      <dgm:prSet presAssocID="{3EF60C48-347B-4709-84D7-CA16A218D773}" presName="text0" presStyleLbl="node1" presStyleIdx="3" presStyleCnt="4" custScaleX="210785" custRadScaleRad="117888" custRadScaleInc="-2571">
        <dgm:presLayoutVars>
          <dgm:bulletEnabled val="1"/>
        </dgm:presLayoutVars>
      </dgm:prSet>
      <dgm:spPr/>
      <dgm:t>
        <a:bodyPr/>
        <a:lstStyle/>
        <a:p>
          <a:endParaRPr lang="fr-FR"/>
        </a:p>
      </dgm:t>
    </dgm:pt>
  </dgm:ptLst>
  <dgm:cxnLst>
    <dgm:cxn modelId="{D1424AE1-F5A0-49EC-9E54-B64C0C0B6A68}" srcId="{7408F3CD-3CB8-402E-924A-3FE642376623}" destId="{3EF60C48-347B-4709-84D7-CA16A218D773}" srcOrd="2" destOrd="0" parTransId="{14721070-4149-4BBE-94BD-A5A336D5E952}" sibTransId="{EE985A2A-9692-4FA7-A1AA-D46C0317AF65}"/>
    <dgm:cxn modelId="{AD9540D7-D1B9-4D71-8DFC-54ED6B4979CA}" srcId="{EC88178C-402C-48EC-A70E-8E6F89118D7B}" destId="{7408F3CD-3CB8-402E-924A-3FE642376623}" srcOrd="0" destOrd="0" parTransId="{42069024-70F7-4C85-B038-D572BDE15743}" sibTransId="{438971FF-D09B-4EC3-ACA8-E7C176E86FD3}"/>
    <dgm:cxn modelId="{5A921B37-F394-416C-8E78-ADEE871F9EE0}" type="presOf" srcId="{4078B300-1B06-402E-A1A6-7A465698BF8A}" destId="{15991454-2925-4AC0-BA60-709A21625427}" srcOrd="0" destOrd="0" presId="urn:microsoft.com/office/officeart/2008/layout/RadialCluster"/>
    <dgm:cxn modelId="{8141B425-6F67-4BF6-B093-BA5EEB173D13}" type="presOf" srcId="{69C26240-5504-4EC2-B507-931CD02A9621}" destId="{7574F78B-6B0D-401C-9228-01C0F488FFF9}" srcOrd="0" destOrd="0" presId="urn:microsoft.com/office/officeart/2008/layout/RadialCluster"/>
    <dgm:cxn modelId="{81758D16-C69E-4236-9B15-BAAB68603ED9}" type="presOf" srcId="{A24F775E-1B0A-4C74-A87C-8A4CF0833DC2}" destId="{1004135D-EEF1-457E-9A30-E63247B12406}" srcOrd="0" destOrd="0" presId="urn:microsoft.com/office/officeart/2008/layout/RadialCluster"/>
    <dgm:cxn modelId="{69549F1B-83FC-4373-9740-1E16E4705641}" srcId="{7408F3CD-3CB8-402E-924A-3FE642376623}" destId="{A24F775E-1B0A-4C74-A87C-8A4CF0833DC2}" srcOrd="1" destOrd="0" parTransId="{69C26240-5504-4EC2-B507-931CD02A9621}" sibTransId="{A806702A-37F8-45CC-A68F-7A205E3111D8}"/>
    <dgm:cxn modelId="{6156584F-48BC-4B4D-B410-1E2F682282EC}" type="presOf" srcId="{7408F3CD-3CB8-402E-924A-3FE642376623}" destId="{11B4E8CC-B385-4E10-BF74-B604687B1DE8}" srcOrd="0" destOrd="0" presId="urn:microsoft.com/office/officeart/2008/layout/RadialCluster"/>
    <dgm:cxn modelId="{1E42877D-946F-47F4-96D4-B9A3A88C51F5}" type="presOf" srcId="{CF7B2997-3D41-4A1F-941C-680A9B3026A6}" destId="{0ACFCFA9-6F4A-485D-B614-B9C858BFDB72}" srcOrd="0" destOrd="0" presId="urn:microsoft.com/office/officeart/2008/layout/RadialCluster"/>
    <dgm:cxn modelId="{0E5FD0C9-0FB8-4E16-9510-34BAA24657BB}" type="presOf" srcId="{14721070-4149-4BBE-94BD-A5A336D5E952}" destId="{9B9185F4-8733-4086-8CAB-55D81E846A75}" srcOrd="0" destOrd="0" presId="urn:microsoft.com/office/officeart/2008/layout/RadialCluster"/>
    <dgm:cxn modelId="{10E52EB1-E9C0-4C76-984C-2B0B0C1F71DA}" srcId="{7408F3CD-3CB8-402E-924A-3FE642376623}" destId="{CF7B2997-3D41-4A1F-941C-680A9B3026A6}" srcOrd="0" destOrd="0" parTransId="{4078B300-1B06-402E-A1A6-7A465698BF8A}" sibTransId="{A4E8B835-5FBB-4499-8B74-2A36D6AD2A6E}"/>
    <dgm:cxn modelId="{6D674FB9-88C1-428D-8165-1B695CD6A1D8}" type="presOf" srcId="{EC88178C-402C-48EC-A70E-8E6F89118D7B}" destId="{7221D02A-544C-4AED-9E0A-A79F087760B7}" srcOrd="0" destOrd="0" presId="urn:microsoft.com/office/officeart/2008/layout/RadialCluster"/>
    <dgm:cxn modelId="{987DCB25-A713-401E-84D3-CBF7AACD7255}" type="presOf" srcId="{3EF60C48-347B-4709-84D7-CA16A218D773}" destId="{81A6B2E1-6192-4B2C-B085-745CDF2880C4}" srcOrd="0" destOrd="0" presId="urn:microsoft.com/office/officeart/2008/layout/RadialCluster"/>
    <dgm:cxn modelId="{386DCC75-886C-46C4-8858-4E3578AAE9D6}" type="presParOf" srcId="{7221D02A-544C-4AED-9E0A-A79F087760B7}" destId="{F5CD768C-7A32-4888-9984-38652F1DC522}" srcOrd="0" destOrd="0" presId="urn:microsoft.com/office/officeart/2008/layout/RadialCluster"/>
    <dgm:cxn modelId="{F5692542-1EEB-450C-9A48-C466C2FC4002}" type="presParOf" srcId="{F5CD768C-7A32-4888-9984-38652F1DC522}" destId="{11B4E8CC-B385-4E10-BF74-B604687B1DE8}" srcOrd="0" destOrd="0" presId="urn:microsoft.com/office/officeart/2008/layout/RadialCluster"/>
    <dgm:cxn modelId="{B6AC7B29-20D3-4FAE-AA8B-1AC44E2A2F91}" type="presParOf" srcId="{F5CD768C-7A32-4888-9984-38652F1DC522}" destId="{15991454-2925-4AC0-BA60-709A21625427}" srcOrd="1" destOrd="0" presId="urn:microsoft.com/office/officeart/2008/layout/RadialCluster"/>
    <dgm:cxn modelId="{47EF799E-D5B9-419E-ACF0-0FC3B17CD836}" type="presParOf" srcId="{F5CD768C-7A32-4888-9984-38652F1DC522}" destId="{0ACFCFA9-6F4A-485D-B614-B9C858BFDB72}" srcOrd="2" destOrd="0" presId="urn:microsoft.com/office/officeart/2008/layout/RadialCluster"/>
    <dgm:cxn modelId="{E25A9DB9-277A-4869-8D9B-7241D35235CD}" type="presParOf" srcId="{F5CD768C-7A32-4888-9984-38652F1DC522}" destId="{7574F78B-6B0D-401C-9228-01C0F488FFF9}" srcOrd="3" destOrd="0" presId="urn:microsoft.com/office/officeart/2008/layout/RadialCluster"/>
    <dgm:cxn modelId="{C087B210-F4A6-4F55-8769-89888843F735}" type="presParOf" srcId="{F5CD768C-7A32-4888-9984-38652F1DC522}" destId="{1004135D-EEF1-457E-9A30-E63247B12406}" srcOrd="4" destOrd="0" presId="urn:microsoft.com/office/officeart/2008/layout/RadialCluster"/>
    <dgm:cxn modelId="{084A477E-FB6F-4C7C-ABEB-FD8096F9A3E8}" type="presParOf" srcId="{F5CD768C-7A32-4888-9984-38652F1DC522}" destId="{9B9185F4-8733-4086-8CAB-55D81E846A75}" srcOrd="5" destOrd="0" presId="urn:microsoft.com/office/officeart/2008/layout/RadialCluster"/>
    <dgm:cxn modelId="{501F290B-1D8C-41F4-AD16-2DF585A586E8}" type="presParOf" srcId="{F5CD768C-7A32-4888-9984-38652F1DC522}" destId="{81A6B2E1-6192-4B2C-B085-745CDF2880C4}"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B935555-424A-4070-AB39-88457892673E}" type="doc">
      <dgm:prSet loTypeId="urn:microsoft.com/office/officeart/2005/8/layout/radial5" loCatId="relationship" qsTypeId="urn:microsoft.com/office/officeart/2005/8/quickstyle/simple5" qsCatId="simple" csTypeId="urn:microsoft.com/office/officeart/2005/8/colors/accent1_2" csCatId="accent1" phldr="1"/>
      <dgm:spPr/>
      <dgm:t>
        <a:bodyPr/>
        <a:lstStyle/>
        <a:p>
          <a:endParaRPr lang="fr-FR"/>
        </a:p>
      </dgm:t>
    </dgm:pt>
    <dgm:pt modelId="{062F5094-F301-40B0-B5A7-D7213D23D524}">
      <dgm:prSet phldrT="[Texte]" custT="1">
        <dgm:style>
          <a:lnRef idx="1">
            <a:schemeClr val="accent1"/>
          </a:lnRef>
          <a:fillRef idx="2">
            <a:schemeClr val="accent1"/>
          </a:fillRef>
          <a:effectRef idx="1">
            <a:schemeClr val="accent1"/>
          </a:effectRef>
          <a:fontRef idx="minor">
            <a:schemeClr val="dk1"/>
          </a:fontRef>
        </dgm:style>
      </dgm:prSet>
      <dgm:spPr/>
      <dgm:t>
        <a:bodyPr/>
        <a:lstStyle/>
        <a:p>
          <a:r>
            <a:rPr lang="fr-FR" sz="200" dirty="0" smtClean="0"/>
            <a:t>l</a:t>
          </a:r>
          <a:endParaRPr lang="fr-FR" sz="200" dirty="0"/>
        </a:p>
      </dgm:t>
    </dgm:pt>
    <dgm:pt modelId="{8A8CD089-D907-4E50-9C1F-04D3FB58C171}" type="parTrans" cxnId="{219D49E5-DE8D-4C70-A2B3-CAC4609126FF}">
      <dgm:prSet/>
      <dgm:spPr/>
      <dgm:t>
        <a:bodyPr/>
        <a:lstStyle/>
        <a:p>
          <a:endParaRPr lang="fr-FR"/>
        </a:p>
      </dgm:t>
    </dgm:pt>
    <dgm:pt modelId="{DAE2EBAF-1714-4250-B730-501B6B7B1A46}" type="sibTrans" cxnId="{219D49E5-DE8D-4C70-A2B3-CAC4609126FF}">
      <dgm:prSet/>
      <dgm:spPr/>
      <dgm:t>
        <a:bodyPr/>
        <a:lstStyle/>
        <a:p>
          <a:endParaRPr lang="fr-FR"/>
        </a:p>
      </dgm:t>
    </dgm:pt>
    <dgm:pt modelId="{88F4D2F4-6445-479F-BF75-74758EB0DAE9}" type="pres">
      <dgm:prSet presAssocID="{BB935555-424A-4070-AB39-88457892673E}" presName="Name0" presStyleCnt="0">
        <dgm:presLayoutVars>
          <dgm:chMax val="1"/>
          <dgm:dir/>
          <dgm:animLvl val="ctr"/>
          <dgm:resizeHandles val="exact"/>
        </dgm:presLayoutVars>
      </dgm:prSet>
      <dgm:spPr/>
      <dgm:t>
        <a:bodyPr/>
        <a:lstStyle/>
        <a:p>
          <a:endParaRPr lang="fr-FR"/>
        </a:p>
      </dgm:t>
    </dgm:pt>
    <dgm:pt modelId="{E3A7DFCC-8FB7-453A-89EF-82C0049389DB}" type="pres">
      <dgm:prSet presAssocID="{062F5094-F301-40B0-B5A7-D7213D23D524}" presName="centerShape" presStyleLbl="node0" presStyleIdx="0" presStyleCnt="1" custLinFactNeighborX="-172" custLinFactNeighborY="-48"/>
      <dgm:spPr/>
      <dgm:t>
        <a:bodyPr/>
        <a:lstStyle/>
        <a:p>
          <a:endParaRPr lang="fr-FR"/>
        </a:p>
      </dgm:t>
    </dgm:pt>
  </dgm:ptLst>
  <dgm:cxnLst>
    <dgm:cxn modelId="{219D49E5-DE8D-4C70-A2B3-CAC4609126FF}" srcId="{BB935555-424A-4070-AB39-88457892673E}" destId="{062F5094-F301-40B0-B5A7-D7213D23D524}" srcOrd="0" destOrd="0" parTransId="{8A8CD089-D907-4E50-9C1F-04D3FB58C171}" sibTransId="{DAE2EBAF-1714-4250-B730-501B6B7B1A46}"/>
    <dgm:cxn modelId="{74B9A5E4-645C-4F0C-9259-B5DF6DE8483C}" type="presOf" srcId="{BB935555-424A-4070-AB39-88457892673E}" destId="{88F4D2F4-6445-479F-BF75-74758EB0DAE9}" srcOrd="0" destOrd="0" presId="urn:microsoft.com/office/officeart/2005/8/layout/radial5"/>
    <dgm:cxn modelId="{435426CD-A0BB-4B79-88F1-6D3457EC5DF4}" type="presOf" srcId="{062F5094-F301-40B0-B5A7-D7213D23D524}" destId="{E3A7DFCC-8FB7-453A-89EF-82C0049389DB}" srcOrd="0" destOrd="0" presId="urn:microsoft.com/office/officeart/2005/8/layout/radial5"/>
    <dgm:cxn modelId="{42A64E1C-364B-4780-8A60-F2965A778967}" type="presParOf" srcId="{88F4D2F4-6445-479F-BF75-74758EB0DAE9}" destId="{E3A7DFCC-8FB7-453A-89EF-82C0049389DB}" srcOrd="0" destOrd="0" presId="urn:microsoft.com/office/officeart/2005/8/layout/radial5"/>
  </dgm:cxnLst>
  <dgm:bg>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path path="circle">
        <a:fillToRect l="50000" t="50000" r="50000" b="50000"/>
      </a:path>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FAD6D12-52D1-4DF0-A789-FE7B045CEF16}" type="doc">
      <dgm:prSet loTypeId="urn:microsoft.com/office/officeart/2005/8/layout/radial6" loCatId="relationship" qsTypeId="urn:microsoft.com/office/officeart/2005/8/quickstyle/simple5" qsCatId="simple" csTypeId="urn:microsoft.com/office/officeart/2005/8/colors/accent1_2" csCatId="accent1" phldr="1"/>
      <dgm:spPr/>
      <dgm:t>
        <a:bodyPr/>
        <a:lstStyle/>
        <a:p>
          <a:endParaRPr lang="fr-FR"/>
        </a:p>
      </dgm:t>
    </dgm:pt>
    <dgm:pt modelId="{AC332DCD-96AD-4BA9-835D-CD394E340CC5}">
      <dgm:prSet phldrT="[Texte]"/>
      <dgm:spPr/>
      <dgm:t>
        <a:bodyPr/>
        <a:lstStyle/>
        <a:p>
          <a:r>
            <a:rPr lang="fr-FR" dirty="0" smtClean="0">
              <a:latin typeface="Arial Narrow" pitchFamily="34" charset="0"/>
            </a:rPr>
            <a:t>Division</a:t>
          </a:r>
          <a:endParaRPr lang="fr-FR" dirty="0">
            <a:latin typeface="Arial Narrow" pitchFamily="34" charset="0"/>
          </a:endParaRPr>
        </a:p>
      </dgm:t>
    </dgm:pt>
    <dgm:pt modelId="{14829E68-84AE-4C9A-AC6B-F75DB7FF1750}" type="parTrans" cxnId="{3F8C20DD-9431-441F-8FD8-3310FC3B5649}">
      <dgm:prSet/>
      <dgm:spPr/>
      <dgm:t>
        <a:bodyPr/>
        <a:lstStyle/>
        <a:p>
          <a:endParaRPr lang="fr-FR"/>
        </a:p>
      </dgm:t>
    </dgm:pt>
    <dgm:pt modelId="{ADB2FC48-8871-4C82-A8DA-C1518EE7C0DB}" type="sibTrans" cxnId="{3F8C20DD-9431-441F-8FD8-3310FC3B5649}">
      <dgm:prSet/>
      <dgm:spPr/>
      <dgm:t>
        <a:bodyPr/>
        <a:lstStyle/>
        <a:p>
          <a:endParaRPr lang="fr-FR"/>
        </a:p>
      </dgm:t>
    </dgm:pt>
    <dgm:pt modelId="{3DF1F000-3C6F-4ADC-A7AC-3C8C1DBFF422}">
      <dgm:prSet phldrT="[Texte]"/>
      <dgm:spPr/>
      <dgm:t>
        <a:bodyPr/>
        <a:lstStyle/>
        <a:p>
          <a:r>
            <a:rPr lang="fr-FR" dirty="0" smtClean="0"/>
            <a:t>Origine</a:t>
          </a:r>
        </a:p>
        <a:p>
          <a:r>
            <a:rPr lang="fr-FR" dirty="0" smtClean="0"/>
            <a:t>(Amour)</a:t>
          </a:r>
          <a:endParaRPr lang="fr-FR" dirty="0"/>
        </a:p>
      </dgm:t>
    </dgm:pt>
    <dgm:pt modelId="{69D6EDB1-D676-4328-962C-E8F6701C2494}" type="parTrans" cxnId="{0D163591-3D22-47A3-8263-2F72E72CB859}">
      <dgm:prSet/>
      <dgm:spPr/>
      <dgm:t>
        <a:bodyPr/>
        <a:lstStyle/>
        <a:p>
          <a:endParaRPr lang="fr-FR"/>
        </a:p>
      </dgm:t>
    </dgm:pt>
    <dgm:pt modelId="{6E32ED73-7111-405C-8E01-D9D1BA719458}" type="sibTrans" cxnId="{0D163591-3D22-47A3-8263-2F72E72CB859}">
      <dgm:prSet/>
      <dgm:spPr/>
      <dgm:t>
        <a:bodyPr/>
        <a:lstStyle/>
        <a:p>
          <a:endParaRPr lang="fr-FR"/>
        </a:p>
      </dgm:t>
    </dgm:pt>
    <dgm:pt modelId="{6BA6B704-D1C9-4C6F-9BAB-D1963ED5448B}">
      <dgm:prSet phldrT="[Texte]" custT="1"/>
      <dgm:spPr/>
      <dgm:t>
        <a:bodyPr/>
        <a:lstStyle/>
        <a:p>
          <a:r>
            <a:rPr lang="fr-FR" sz="2000" dirty="0" smtClean="0">
              <a:latin typeface="Arial Narrow" pitchFamily="34" charset="0"/>
            </a:rPr>
            <a:t>Conscience</a:t>
          </a:r>
        </a:p>
        <a:p>
          <a:r>
            <a:rPr lang="fr-FR" sz="2000" dirty="0" smtClean="0">
              <a:latin typeface="Arial Narrow" pitchFamily="34" charset="0"/>
            </a:rPr>
            <a:t>Femme</a:t>
          </a:r>
        </a:p>
        <a:p>
          <a:r>
            <a:rPr lang="fr-FR" sz="2000" dirty="0" smtClean="0">
              <a:latin typeface="Arial Narrow" pitchFamily="34" charset="0"/>
            </a:rPr>
            <a:t>vie</a:t>
          </a:r>
          <a:endParaRPr lang="fr-FR" sz="1900" dirty="0">
            <a:latin typeface="Arial Narrow" pitchFamily="34" charset="0"/>
          </a:endParaRPr>
        </a:p>
      </dgm:t>
    </dgm:pt>
    <dgm:pt modelId="{E082DA70-D3A3-49AB-B69E-E9ABCCFF935D}" type="parTrans" cxnId="{BC10F1D9-FD4A-4D20-B264-AB3C8C024CA1}">
      <dgm:prSet/>
      <dgm:spPr/>
      <dgm:t>
        <a:bodyPr/>
        <a:lstStyle/>
        <a:p>
          <a:endParaRPr lang="fr-FR"/>
        </a:p>
      </dgm:t>
    </dgm:pt>
    <dgm:pt modelId="{66E37877-F3C1-4DAD-9C8E-1D882E983176}" type="sibTrans" cxnId="{BC10F1D9-FD4A-4D20-B264-AB3C8C024CA1}">
      <dgm:prSet/>
      <dgm:spPr/>
      <dgm:t>
        <a:bodyPr/>
        <a:lstStyle/>
        <a:p>
          <a:endParaRPr lang="fr-FR"/>
        </a:p>
      </dgm:t>
    </dgm:pt>
    <dgm:pt modelId="{176BFA91-E2A7-412E-ADBF-CF4A675257E1}">
      <dgm:prSet phldrT="[Texte]"/>
      <dgm:spPr/>
      <dgm:t>
        <a:bodyPr/>
        <a:lstStyle/>
        <a:p>
          <a:r>
            <a:rPr lang="fr-FR" dirty="0" smtClean="0"/>
            <a:t>Union</a:t>
          </a:r>
        </a:p>
        <a:p>
          <a:r>
            <a:rPr lang="fr-FR" dirty="0" smtClean="0"/>
            <a:t>(Lignage)</a:t>
          </a:r>
          <a:endParaRPr lang="fr-FR" dirty="0"/>
        </a:p>
      </dgm:t>
    </dgm:pt>
    <dgm:pt modelId="{7E2C58D0-1390-41C4-987E-6C057AF7B237}" type="parTrans" cxnId="{CA0E034E-30EF-43A0-8211-99D45A0A6C81}">
      <dgm:prSet/>
      <dgm:spPr/>
      <dgm:t>
        <a:bodyPr/>
        <a:lstStyle/>
        <a:p>
          <a:endParaRPr lang="fr-FR"/>
        </a:p>
      </dgm:t>
    </dgm:pt>
    <dgm:pt modelId="{86BA1AC6-59BA-4C08-80BA-2BCC079C026E}" type="sibTrans" cxnId="{CA0E034E-30EF-43A0-8211-99D45A0A6C81}">
      <dgm:prSet/>
      <dgm:spPr/>
      <dgm:t>
        <a:bodyPr/>
        <a:lstStyle/>
        <a:p>
          <a:endParaRPr lang="fr-FR"/>
        </a:p>
      </dgm:t>
    </dgm:pt>
    <dgm:pt modelId="{D7677BC3-2445-4461-B365-955C05EF5CBE}">
      <dgm:prSet phldrT="[Texte]" custT="1"/>
      <dgm:spPr/>
      <dgm:t>
        <a:bodyPr/>
        <a:lstStyle/>
        <a:p>
          <a:r>
            <a:rPr lang="fr-FR" sz="2000" dirty="0" smtClean="0">
              <a:latin typeface="Arial Narrow" pitchFamily="34" charset="0"/>
            </a:rPr>
            <a:t>Conscience</a:t>
          </a:r>
        </a:p>
        <a:p>
          <a:r>
            <a:rPr lang="fr-FR" sz="2000" dirty="0" smtClean="0">
              <a:latin typeface="Arial Narrow" pitchFamily="34" charset="0"/>
            </a:rPr>
            <a:t>Homme</a:t>
          </a:r>
        </a:p>
        <a:p>
          <a:r>
            <a:rPr lang="fr-FR" sz="2000" dirty="0" smtClean="0">
              <a:latin typeface="Arial Narrow" pitchFamily="34" charset="0"/>
            </a:rPr>
            <a:t>Vie</a:t>
          </a:r>
          <a:endParaRPr lang="fr-FR" sz="1400" dirty="0">
            <a:latin typeface="Arial Narrow" pitchFamily="34" charset="0"/>
          </a:endParaRPr>
        </a:p>
      </dgm:t>
    </dgm:pt>
    <dgm:pt modelId="{546BC2B7-7BEB-4309-B52B-28906EBD6CEC}" type="parTrans" cxnId="{7BD96212-1E0E-49D2-8C9C-8B20EDE12FDB}">
      <dgm:prSet/>
      <dgm:spPr/>
      <dgm:t>
        <a:bodyPr/>
        <a:lstStyle/>
        <a:p>
          <a:endParaRPr lang="fr-FR"/>
        </a:p>
      </dgm:t>
    </dgm:pt>
    <dgm:pt modelId="{4F03B2AB-9A56-41D4-BA43-FF036C607A69}" type="sibTrans" cxnId="{7BD96212-1E0E-49D2-8C9C-8B20EDE12FDB}">
      <dgm:prSet/>
      <dgm:spPr/>
      <dgm:t>
        <a:bodyPr/>
        <a:lstStyle/>
        <a:p>
          <a:endParaRPr lang="fr-FR"/>
        </a:p>
      </dgm:t>
    </dgm:pt>
    <dgm:pt modelId="{A5650A81-80BC-4DD0-83CE-84A335320418}" type="pres">
      <dgm:prSet presAssocID="{BFAD6D12-52D1-4DF0-A789-FE7B045CEF16}" presName="Name0" presStyleCnt="0">
        <dgm:presLayoutVars>
          <dgm:chMax val="1"/>
          <dgm:dir/>
          <dgm:animLvl val="ctr"/>
          <dgm:resizeHandles val="exact"/>
        </dgm:presLayoutVars>
      </dgm:prSet>
      <dgm:spPr/>
      <dgm:t>
        <a:bodyPr/>
        <a:lstStyle/>
        <a:p>
          <a:endParaRPr lang="fr-FR"/>
        </a:p>
      </dgm:t>
    </dgm:pt>
    <dgm:pt modelId="{0E22F7B5-42EA-46A9-A2EC-A3C2F73E90DA}" type="pres">
      <dgm:prSet presAssocID="{AC332DCD-96AD-4BA9-835D-CD394E340CC5}" presName="centerShape" presStyleLbl="node0" presStyleIdx="0" presStyleCnt="1" custScaleX="57089" custScaleY="60095"/>
      <dgm:spPr/>
      <dgm:t>
        <a:bodyPr/>
        <a:lstStyle/>
        <a:p>
          <a:endParaRPr lang="fr-FR"/>
        </a:p>
      </dgm:t>
    </dgm:pt>
    <dgm:pt modelId="{5949CCA9-BF94-4FDA-B4FD-84F786350E16}" type="pres">
      <dgm:prSet presAssocID="{3DF1F000-3C6F-4ADC-A7AC-3C8C1DBFF422}" presName="node" presStyleLbl="node1" presStyleIdx="0" presStyleCnt="4">
        <dgm:presLayoutVars>
          <dgm:bulletEnabled val="1"/>
        </dgm:presLayoutVars>
      </dgm:prSet>
      <dgm:spPr/>
      <dgm:t>
        <a:bodyPr/>
        <a:lstStyle/>
        <a:p>
          <a:endParaRPr lang="fr-FR"/>
        </a:p>
      </dgm:t>
    </dgm:pt>
    <dgm:pt modelId="{D6F00B89-BA18-4973-853F-BAB145300B54}" type="pres">
      <dgm:prSet presAssocID="{3DF1F000-3C6F-4ADC-A7AC-3C8C1DBFF422}" presName="dummy" presStyleCnt="0"/>
      <dgm:spPr/>
    </dgm:pt>
    <dgm:pt modelId="{0182E1A9-7E4D-4667-8E06-57FBBC52815C}" type="pres">
      <dgm:prSet presAssocID="{6E32ED73-7111-405C-8E01-D9D1BA719458}" presName="sibTrans" presStyleLbl="sibTrans2D1" presStyleIdx="0" presStyleCnt="4"/>
      <dgm:spPr/>
      <dgm:t>
        <a:bodyPr/>
        <a:lstStyle/>
        <a:p>
          <a:endParaRPr lang="fr-FR"/>
        </a:p>
      </dgm:t>
    </dgm:pt>
    <dgm:pt modelId="{31DE8046-1BFF-4833-9F77-B8E49DDCF3C1}" type="pres">
      <dgm:prSet presAssocID="{6BA6B704-D1C9-4C6F-9BAB-D1963ED5448B}" presName="node" presStyleLbl="node1" presStyleIdx="1" presStyleCnt="4">
        <dgm:presLayoutVars>
          <dgm:bulletEnabled val="1"/>
        </dgm:presLayoutVars>
      </dgm:prSet>
      <dgm:spPr/>
      <dgm:t>
        <a:bodyPr/>
        <a:lstStyle/>
        <a:p>
          <a:endParaRPr lang="fr-FR"/>
        </a:p>
      </dgm:t>
    </dgm:pt>
    <dgm:pt modelId="{9AC279B2-058D-4BD5-8DE5-A4488E06689F}" type="pres">
      <dgm:prSet presAssocID="{6BA6B704-D1C9-4C6F-9BAB-D1963ED5448B}" presName="dummy" presStyleCnt="0"/>
      <dgm:spPr/>
    </dgm:pt>
    <dgm:pt modelId="{DAF2C516-1BC2-4E15-B5A6-7C110528249B}" type="pres">
      <dgm:prSet presAssocID="{66E37877-F3C1-4DAD-9C8E-1D882E983176}" presName="sibTrans" presStyleLbl="sibTrans2D1" presStyleIdx="1" presStyleCnt="4"/>
      <dgm:spPr/>
      <dgm:t>
        <a:bodyPr/>
        <a:lstStyle/>
        <a:p>
          <a:endParaRPr lang="fr-FR"/>
        </a:p>
      </dgm:t>
    </dgm:pt>
    <dgm:pt modelId="{15F6B781-9A8A-4673-8B2D-5FB5BB63F4A7}" type="pres">
      <dgm:prSet presAssocID="{176BFA91-E2A7-412E-ADBF-CF4A675257E1}" presName="node" presStyleLbl="node1" presStyleIdx="2" presStyleCnt="4">
        <dgm:presLayoutVars>
          <dgm:bulletEnabled val="1"/>
        </dgm:presLayoutVars>
      </dgm:prSet>
      <dgm:spPr/>
      <dgm:t>
        <a:bodyPr/>
        <a:lstStyle/>
        <a:p>
          <a:endParaRPr lang="fr-FR"/>
        </a:p>
      </dgm:t>
    </dgm:pt>
    <dgm:pt modelId="{83F9742B-B398-4913-84E5-0D1DAAD67B07}" type="pres">
      <dgm:prSet presAssocID="{176BFA91-E2A7-412E-ADBF-CF4A675257E1}" presName="dummy" presStyleCnt="0"/>
      <dgm:spPr/>
    </dgm:pt>
    <dgm:pt modelId="{506A744F-52F9-4FEC-8F06-4F9775E1E0B6}" type="pres">
      <dgm:prSet presAssocID="{86BA1AC6-59BA-4C08-80BA-2BCC079C026E}" presName="sibTrans" presStyleLbl="sibTrans2D1" presStyleIdx="2" presStyleCnt="4"/>
      <dgm:spPr/>
      <dgm:t>
        <a:bodyPr/>
        <a:lstStyle/>
        <a:p>
          <a:endParaRPr lang="fr-FR"/>
        </a:p>
      </dgm:t>
    </dgm:pt>
    <dgm:pt modelId="{A4B5E4EE-61A5-4729-8967-3BD68747B918}" type="pres">
      <dgm:prSet presAssocID="{D7677BC3-2445-4461-B365-955C05EF5CBE}" presName="node" presStyleLbl="node1" presStyleIdx="3" presStyleCnt="4">
        <dgm:presLayoutVars>
          <dgm:bulletEnabled val="1"/>
        </dgm:presLayoutVars>
      </dgm:prSet>
      <dgm:spPr/>
      <dgm:t>
        <a:bodyPr/>
        <a:lstStyle/>
        <a:p>
          <a:endParaRPr lang="fr-FR"/>
        </a:p>
      </dgm:t>
    </dgm:pt>
    <dgm:pt modelId="{D3008335-90A4-4B1C-8C21-EACC8F59A31F}" type="pres">
      <dgm:prSet presAssocID="{D7677BC3-2445-4461-B365-955C05EF5CBE}" presName="dummy" presStyleCnt="0"/>
      <dgm:spPr/>
    </dgm:pt>
    <dgm:pt modelId="{63C664EE-6E3F-4894-BAD7-2680A265D159}" type="pres">
      <dgm:prSet presAssocID="{4F03B2AB-9A56-41D4-BA43-FF036C607A69}" presName="sibTrans" presStyleLbl="sibTrans2D1" presStyleIdx="3" presStyleCnt="4"/>
      <dgm:spPr/>
      <dgm:t>
        <a:bodyPr/>
        <a:lstStyle/>
        <a:p>
          <a:endParaRPr lang="fr-FR"/>
        </a:p>
      </dgm:t>
    </dgm:pt>
  </dgm:ptLst>
  <dgm:cxnLst>
    <dgm:cxn modelId="{AC1581DB-C58C-4861-B409-7D614F092DE3}" type="presOf" srcId="{6E32ED73-7111-405C-8E01-D9D1BA719458}" destId="{0182E1A9-7E4D-4667-8E06-57FBBC52815C}" srcOrd="0" destOrd="0" presId="urn:microsoft.com/office/officeart/2005/8/layout/radial6"/>
    <dgm:cxn modelId="{3AD7C5AE-3E86-4FFC-A733-345F85A0C3D4}" type="presOf" srcId="{D7677BC3-2445-4461-B365-955C05EF5CBE}" destId="{A4B5E4EE-61A5-4729-8967-3BD68747B918}" srcOrd="0" destOrd="0" presId="urn:microsoft.com/office/officeart/2005/8/layout/radial6"/>
    <dgm:cxn modelId="{7BD96212-1E0E-49D2-8C9C-8B20EDE12FDB}" srcId="{AC332DCD-96AD-4BA9-835D-CD394E340CC5}" destId="{D7677BC3-2445-4461-B365-955C05EF5CBE}" srcOrd="3" destOrd="0" parTransId="{546BC2B7-7BEB-4309-B52B-28906EBD6CEC}" sibTransId="{4F03B2AB-9A56-41D4-BA43-FF036C607A69}"/>
    <dgm:cxn modelId="{266B82E5-C1BA-48B0-B061-79ED01886098}" type="presOf" srcId="{3DF1F000-3C6F-4ADC-A7AC-3C8C1DBFF422}" destId="{5949CCA9-BF94-4FDA-B4FD-84F786350E16}" srcOrd="0" destOrd="0" presId="urn:microsoft.com/office/officeart/2005/8/layout/radial6"/>
    <dgm:cxn modelId="{BC10F1D9-FD4A-4D20-B264-AB3C8C024CA1}" srcId="{AC332DCD-96AD-4BA9-835D-CD394E340CC5}" destId="{6BA6B704-D1C9-4C6F-9BAB-D1963ED5448B}" srcOrd="1" destOrd="0" parTransId="{E082DA70-D3A3-49AB-B69E-E9ABCCFF935D}" sibTransId="{66E37877-F3C1-4DAD-9C8E-1D882E983176}"/>
    <dgm:cxn modelId="{CA0E034E-30EF-43A0-8211-99D45A0A6C81}" srcId="{AC332DCD-96AD-4BA9-835D-CD394E340CC5}" destId="{176BFA91-E2A7-412E-ADBF-CF4A675257E1}" srcOrd="2" destOrd="0" parTransId="{7E2C58D0-1390-41C4-987E-6C057AF7B237}" sibTransId="{86BA1AC6-59BA-4C08-80BA-2BCC079C026E}"/>
    <dgm:cxn modelId="{1C1D0B13-5E00-4325-A3B4-035C36D9C3FE}" type="presOf" srcId="{BFAD6D12-52D1-4DF0-A789-FE7B045CEF16}" destId="{A5650A81-80BC-4DD0-83CE-84A335320418}" srcOrd="0" destOrd="0" presId="urn:microsoft.com/office/officeart/2005/8/layout/radial6"/>
    <dgm:cxn modelId="{0D163591-3D22-47A3-8263-2F72E72CB859}" srcId="{AC332DCD-96AD-4BA9-835D-CD394E340CC5}" destId="{3DF1F000-3C6F-4ADC-A7AC-3C8C1DBFF422}" srcOrd="0" destOrd="0" parTransId="{69D6EDB1-D676-4328-962C-E8F6701C2494}" sibTransId="{6E32ED73-7111-405C-8E01-D9D1BA719458}"/>
    <dgm:cxn modelId="{800A1E27-6492-4733-A9AB-599581C82439}" type="presOf" srcId="{86BA1AC6-59BA-4C08-80BA-2BCC079C026E}" destId="{506A744F-52F9-4FEC-8F06-4F9775E1E0B6}" srcOrd="0" destOrd="0" presId="urn:microsoft.com/office/officeart/2005/8/layout/radial6"/>
    <dgm:cxn modelId="{F9801EC1-1233-4B00-B54F-DF386F385F92}" type="presOf" srcId="{AC332DCD-96AD-4BA9-835D-CD394E340CC5}" destId="{0E22F7B5-42EA-46A9-A2EC-A3C2F73E90DA}" srcOrd="0" destOrd="0" presId="urn:microsoft.com/office/officeart/2005/8/layout/radial6"/>
    <dgm:cxn modelId="{98A95AEA-3646-4269-8177-7593ADF9FBD9}" type="presOf" srcId="{4F03B2AB-9A56-41D4-BA43-FF036C607A69}" destId="{63C664EE-6E3F-4894-BAD7-2680A265D159}" srcOrd="0" destOrd="0" presId="urn:microsoft.com/office/officeart/2005/8/layout/radial6"/>
    <dgm:cxn modelId="{2CD50666-5D13-4BB1-A778-33AF64251DD8}" type="presOf" srcId="{66E37877-F3C1-4DAD-9C8E-1D882E983176}" destId="{DAF2C516-1BC2-4E15-B5A6-7C110528249B}" srcOrd="0" destOrd="0" presId="urn:microsoft.com/office/officeart/2005/8/layout/radial6"/>
    <dgm:cxn modelId="{1F9DA3EB-FAB5-4D7E-BFD5-D02ABDFB63F6}" type="presOf" srcId="{6BA6B704-D1C9-4C6F-9BAB-D1963ED5448B}" destId="{31DE8046-1BFF-4833-9F77-B8E49DDCF3C1}" srcOrd="0" destOrd="0" presId="urn:microsoft.com/office/officeart/2005/8/layout/radial6"/>
    <dgm:cxn modelId="{EFAFD7D6-6496-49F2-8B57-31E11831609D}" type="presOf" srcId="{176BFA91-E2A7-412E-ADBF-CF4A675257E1}" destId="{15F6B781-9A8A-4673-8B2D-5FB5BB63F4A7}" srcOrd="0" destOrd="0" presId="urn:microsoft.com/office/officeart/2005/8/layout/radial6"/>
    <dgm:cxn modelId="{3F8C20DD-9431-441F-8FD8-3310FC3B5649}" srcId="{BFAD6D12-52D1-4DF0-A789-FE7B045CEF16}" destId="{AC332DCD-96AD-4BA9-835D-CD394E340CC5}" srcOrd="0" destOrd="0" parTransId="{14829E68-84AE-4C9A-AC6B-F75DB7FF1750}" sibTransId="{ADB2FC48-8871-4C82-A8DA-C1518EE7C0DB}"/>
    <dgm:cxn modelId="{4BAAEBCE-DDF2-4D7D-A8E3-C2D31B579B50}" type="presParOf" srcId="{A5650A81-80BC-4DD0-83CE-84A335320418}" destId="{0E22F7B5-42EA-46A9-A2EC-A3C2F73E90DA}" srcOrd="0" destOrd="0" presId="urn:microsoft.com/office/officeart/2005/8/layout/radial6"/>
    <dgm:cxn modelId="{59959891-A017-4CB0-B056-557FCE313573}" type="presParOf" srcId="{A5650A81-80BC-4DD0-83CE-84A335320418}" destId="{5949CCA9-BF94-4FDA-B4FD-84F786350E16}" srcOrd="1" destOrd="0" presId="urn:microsoft.com/office/officeart/2005/8/layout/radial6"/>
    <dgm:cxn modelId="{EB49EF8E-C569-4B18-8B55-B72D270AA816}" type="presParOf" srcId="{A5650A81-80BC-4DD0-83CE-84A335320418}" destId="{D6F00B89-BA18-4973-853F-BAB145300B54}" srcOrd="2" destOrd="0" presId="urn:microsoft.com/office/officeart/2005/8/layout/radial6"/>
    <dgm:cxn modelId="{69F0FC7F-D721-4CAB-83F0-9001D6B22CFA}" type="presParOf" srcId="{A5650A81-80BC-4DD0-83CE-84A335320418}" destId="{0182E1A9-7E4D-4667-8E06-57FBBC52815C}" srcOrd="3" destOrd="0" presId="urn:microsoft.com/office/officeart/2005/8/layout/radial6"/>
    <dgm:cxn modelId="{D9A267B1-4BB3-4331-8762-50D35B6AC3E6}" type="presParOf" srcId="{A5650A81-80BC-4DD0-83CE-84A335320418}" destId="{31DE8046-1BFF-4833-9F77-B8E49DDCF3C1}" srcOrd="4" destOrd="0" presId="urn:microsoft.com/office/officeart/2005/8/layout/radial6"/>
    <dgm:cxn modelId="{7D75419C-0743-44A3-9E9C-D7C8986D186C}" type="presParOf" srcId="{A5650A81-80BC-4DD0-83CE-84A335320418}" destId="{9AC279B2-058D-4BD5-8DE5-A4488E06689F}" srcOrd="5" destOrd="0" presId="urn:microsoft.com/office/officeart/2005/8/layout/radial6"/>
    <dgm:cxn modelId="{A638436E-14A4-48A7-B162-ED445A6E6B15}" type="presParOf" srcId="{A5650A81-80BC-4DD0-83CE-84A335320418}" destId="{DAF2C516-1BC2-4E15-B5A6-7C110528249B}" srcOrd="6" destOrd="0" presId="urn:microsoft.com/office/officeart/2005/8/layout/radial6"/>
    <dgm:cxn modelId="{46C5F3B7-08EF-4957-8F40-1C8BA27ABF90}" type="presParOf" srcId="{A5650A81-80BC-4DD0-83CE-84A335320418}" destId="{15F6B781-9A8A-4673-8B2D-5FB5BB63F4A7}" srcOrd="7" destOrd="0" presId="urn:microsoft.com/office/officeart/2005/8/layout/radial6"/>
    <dgm:cxn modelId="{B8DA2D72-7663-4169-A302-377A447E6CD5}" type="presParOf" srcId="{A5650A81-80BC-4DD0-83CE-84A335320418}" destId="{83F9742B-B398-4913-84E5-0D1DAAD67B07}" srcOrd="8" destOrd="0" presId="urn:microsoft.com/office/officeart/2005/8/layout/radial6"/>
    <dgm:cxn modelId="{37B48B87-9773-4624-B53E-C1693751FBC1}" type="presParOf" srcId="{A5650A81-80BC-4DD0-83CE-84A335320418}" destId="{506A744F-52F9-4FEC-8F06-4F9775E1E0B6}" srcOrd="9" destOrd="0" presId="urn:microsoft.com/office/officeart/2005/8/layout/radial6"/>
    <dgm:cxn modelId="{95B810F1-540E-48DF-A009-A88139133A0E}" type="presParOf" srcId="{A5650A81-80BC-4DD0-83CE-84A335320418}" destId="{A4B5E4EE-61A5-4729-8967-3BD68747B918}" srcOrd="10" destOrd="0" presId="urn:microsoft.com/office/officeart/2005/8/layout/radial6"/>
    <dgm:cxn modelId="{600FA96D-8D1D-499D-8146-DE6BD0C8199F}" type="presParOf" srcId="{A5650A81-80BC-4DD0-83CE-84A335320418}" destId="{D3008335-90A4-4B1C-8C21-EACC8F59A31F}" srcOrd="11" destOrd="0" presId="urn:microsoft.com/office/officeart/2005/8/layout/radial6"/>
    <dgm:cxn modelId="{B8768935-4A0C-4858-B86C-556FFCF27AAA}" type="presParOf" srcId="{A5650A81-80BC-4DD0-83CE-84A335320418}" destId="{63C664EE-6E3F-4894-BAD7-2680A265D159}"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DCDAFA9-F06C-48A1-9F03-0065ED98063E}" type="doc">
      <dgm:prSet loTypeId="urn:microsoft.com/office/officeart/2005/8/layout/radial5" loCatId="relationship" qsTypeId="urn:microsoft.com/office/officeart/2005/8/quickstyle/simple5" qsCatId="simple" csTypeId="urn:microsoft.com/office/officeart/2005/8/colors/accent1_2" csCatId="accent1" phldr="1"/>
      <dgm:spPr/>
      <dgm:t>
        <a:bodyPr/>
        <a:lstStyle/>
        <a:p>
          <a:endParaRPr lang="fr-FR"/>
        </a:p>
      </dgm:t>
    </dgm:pt>
    <dgm:pt modelId="{06E622EC-0F6E-4D38-9089-8115708739A4}">
      <dgm:prSet phldrT="[Texte]"/>
      <dgm:spPr/>
      <dgm:t>
        <a:bodyPr/>
        <a:lstStyle/>
        <a:p>
          <a:r>
            <a:rPr lang="fr-FR" dirty="0" smtClean="0"/>
            <a:t>Division</a:t>
          </a:r>
          <a:endParaRPr lang="fr-FR" dirty="0"/>
        </a:p>
      </dgm:t>
    </dgm:pt>
    <dgm:pt modelId="{CF7C2689-9C9F-447D-9BEC-9F855EA4AF6A}" type="parTrans" cxnId="{1010DA6D-57E6-4BE8-B6C9-FEFAE9FE3D0A}">
      <dgm:prSet/>
      <dgm:spPr/>
      <dgm:t>
        <a:bodyPr/>
        <a:lstStyle/>
        <a:p>
          <a:endParaRPr lang="fr-FR"/>
        </a:p>
      </dgm:t>
    </dgm:pt>
    <dgm:pt modelId="{9861E91B-22AB-432A-94D8-F1E440808E69}" type="sibTrans" cxnId="{1010DA6D-57E6-4BE8-B6C9-FEFAE9FE3D0A}">
      <dgm:prSet/>
      <dgm:spPr/>
      <dgm:t>
        <a:bodyPr/>
        <a:lstStyle/>
        <a:p>
          <a:endParaRPr lang="fr-FR"/>
        </a:p>
      </dgm:t>
    </dgm:pt>
    <dgm:pt modelId="{4D123EFC-1582-4802-A318-88990545D510}">
      <dgm:prSet phldrT="[Texte]"/>
      <dgm:spPr>
        <a:solidFill>
          <a:srgbClr val="7030A0"/>
        </a:solidFill>
      </dgm:spPr>
      <dgm:t>
        <a:bodyPr/>
        <a:lstStyle/>
        <a:p>
          <a:r>
            <a:rPr lang="fr-FR" dirty="0" smtClean="0"/>
            <a:t>Origine</a:t>
          </a:r>
          <a:endParaRPr lang="fr-FR" dirty="0"/>
        </a:p>
      </dgm:t>
    </dgm:pt>
    <dgm:pt modelId="{D0FD7E05-BBBC-4D8F-ACAB-C1DFE40C1268}" type="parTrans" cxnId="{E658EC89-434B-452E-A82B-2F542B5B8660}">
      <dgm:prSet/>
      <dgm:spPr/>
      <dgm:t>
        <a:bodyPr/>
        <a:lstStyle/>
        <a:p>
          <a:endParaRPr lang="fr-FR"/>
        </a:p>
      </dgm:t>
    </dgm:pt>
    <dgm:pt modelId="{4BDA7989-CF00-40C1-B96C-ABA2DBFD6853}" type="sibTrans" cxnId="{E658EC89-434B-452E-A82B-2F542B5B8660}">
      <dgm:prSet/>
      <dgm:spPr/>
      <dgm:t>
        <a:bodyPr/>
        <a:lstStyle/>
        <a:p>
          <a:endParaRPr lang="fr-FR"/>
        </a:p>
      </dgm:t>
    </dgm:pt>
    <dgm:pt modelId="{B36D6456-3F6F-4303-80F4-5C646878FC9C}">
      <dgm:prSet phldrT="[Texte]"/>
      <dgm:spPr/>
      <dgm:t>
        <a:bodyPr/>
        <a:lstStyle/>
        <a:p>
          <a:r>
            <a:rPr lang="fr-FR" dirty="0" smtClean="0"/>
            <a:t>Objet aimé</a:t>
          </a:r>
          <a:endParaRPr lang="fr-FR" dirty="0"/>
        </a:p>
      </dgm:t>
    </dgm:pt>
    <dgm:pt modelId="{89F19A36-657F-4BFB-848B-EB405BE5A017}" type="parTrans" cxnId="{0B7BF7F1-F972-41DD-BEF9-EBB77044E429}">
      <dgm:prSet/>
      <dgm:spPr/>
      <dgm:t>
        <a:bodyPr/>
        <a:lstStyle/>
        <a:p>
          <a:endParaRPr lang="fr-FR"/>
        </a:p>
      </dgm:t>
    </dgm:pt>
    <dgm:pt modelId="{675228C9-CCEE-4D54-BA1A-14667434BBC0}" type="sibTrans" cxnId="{0B7BF7F1-F972-41DD-BEF9-EBB77044E429}">
      <dgm:prSet/>
      <dgm:spPr/>
      <dgm:t>
        <a:bodyPr/>
        <a:lstStyle/>
        <a:p>
          <a:endParaRPr lang="fr-FR"/>
        </a:p>
      </dgm:t>
    </dgm:pt>
    <dgm:pt modelId="{FF72B69E-B185-4937-9FE3-236FEBD5ECDA}">
      <dgm:prSet phldrT="[Texte]"/>
      <dgm:spPr>
        <a:solidFill>
          <a:srgbClr val="00B050"/>
        </a:solidFill>
      </dgm:spPr>
      <dgm:t>
        <a:bodyPr/>
        <a:lstStyle/>
        <a:p>
          <a:r>
            <a:rPr lang="fr-FR" dirty="0" smtClean="0"/>
            <a:t>Union</a:t>
          </a:r>
          <a:endParaRPr lang="fr-FR" dirty="0"/>
        </a:p>
      </dgm:t>
    </dgm:pt>
    <dgm:pt modelId="{628C6154-B68A-4764-8FF4-7BF716252BB8}" type="parTrans" cxnId="{29DF20B9-EA1C-4942-B4E7-5B4AD8DFE5A0}">
      <dgm:prSet/>
      <dgm:spPr/>
      <dgm:t>
        <a:bodyPr/>
        <a:lstStyle/>
        <a:p>
          <a:endParaRPr lang="fr-FR"/>
        </a:p>
      </dgm:t>
    </dgm:pt>
    <dgm:pt modelId="{BBEA9EA2-683A-4739-A247-F9EF0F418987}" type="sibTrans" cxnId="{29DF20B9-EA1C-4942-B4E7-5B4AD8DFE5A0}">
      <dgm:prSet/>
      <dgm:spPr/>
      <dgm:t>
        <a:bodyPr/>
        <a:lstStyle/>
        <a:p>
          <a:endParaRPr lang="fr-FR"/>
        </a:p>
      </dgm:t>
    </dgm:pt>
    <dgm:pt modelId="{935E2FEC-F1C0-48C2-95B9-C36A2E7B3CED}">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smtClean="0"/>
            <a:t>Sujet aimant</a:t>
          </a:r>
          <a:endParaRPr lang="fr-FR" dirty="0"/>
        </a:p>
      </dgm:t>
    </dgm:pt>
    <dgm:pt modelId="{E96CA188-2A1D-40D4-A039-BEFC40DDE8BE}" type="parTrans" cxnId="{BD68B2DE-7370-4501-B100-A26323CAC75E}">
      <dgm:prSet/>
      <dgm:spPr/>
      <dgm:t>
        <a:bodyPr/>
        <a:lstStyle/>
        <a:p>
          <a:endParaRPr lang="fr-FR"/>
        </a:p>
      </dgm:t>
    </dgm:pt>
    <dgm:pt modelId="{5A963E6E-781A-45EB-A7F7-A551BC311A08}" type="sibTrans" cxnId="{BD68B2DE-7370-4501-B100-A26323CAC75E}">
      <dgm:prSet/>
      <dgm:spPr/>
      <dgm:t>
        <a:bodyPr/>
        <a:lstStyle/>
        <a:p>
          <a:endParaRPr lang="fr-FR"/>
        </a:p>
      </dgm:t>
    </dgm:pt>
    <dgm:pt modelId="{5ADD16D4-3CA4-43ED-AF6B-CD9C8B5106D3}" type="pres">
      <dgm:prSet presAssocID="{0DCDAFA9-F06C-48A1-9F03-0065ED98063E}" presName="Name0" presStyleCnt="0">
        <dgm:presLayoutVars>
          <dgm:chMax val="1"/>
          <dgm:dir/>
          <dgm:animLvl val="ctr"/>
          <dgm:resizeHandles val="exact"/>
        </dgm:presLayoutVars>
      </dgm:prSet>
      <dgm:spPr/>
      <dgm:t>
        <a:bodyPr/>
        <a:lstStyle/>
        <a:p>
          <a:endParaRPr lang="fr-FR"/>
        </a:p>
      </dgm:t>
    </dgm:pt>
    <dgm:pt modelId="{8AA4DC77-0F31-4A34-AD28-ABE5D25F0BC4}" type="pres">
      <dgm:prSet presAssocID="{06E622EC-0F6E-4D38-9089-8115708739A4}" presName="centerShape" presStyleLbl="node0" presStyleIdx="0" presStyleCnt="1"/>
      <dgm:spPr/>
      <dgm:t>
        <a:bodyPr/>
        <a:lstStyle/>
        <a:p>
          <a:endParaRPr lang="fr-FR"/>
        </a:p>
      </dgm:t>
    </dgm:pt>
    <dgm:pt modelId="{A2EBFB73-3E27-48A3-B553-52EC86F3B0D5}" type="pres">
      <dgm:prSet presAssocID="{D0FD7E05-BBBC-4D8F-ACAB-C1DFE40C1268}" presName="parTrans" presStyleLbl="sibTrans2D1" presStyleIdx="0" presStyleCnt="4" custAng="10800000" custScaleX="179497"/>
      <dgm:spPr/>
      <dgm:t>
        <a:bodyPr/>
        <a:lstStyle/>
        <a:p>
          <a:endParaRPr lang="fr-FR"/>
        </a:p>
      </dgm:t>
    </dgm:pt>
    <dgm:pt modelId="{1A2E360F-5B08-4FD9-ABAD-2A033D2EB845}" type="pres">
      <dgm:prSet presAssocID="{D0FD7E05-BBBC-4D8F-ACAB-C1DFE40C1268}" presName="connectorText" presStyleLbl="sibTrans2D1" presStyleIdx="0" presStyleCnt="4"/>
      <dgm:spPr/>
      <dgm:t>
        <a:bodyPr/>
        <a:lstStyle/>
        <a:p>
          <a:endParaRPr lang="fr-FR"/>
        </a:p>
      </dgm:t>
    </dgm:pt>
    <dgm:pt modelId="{21F42A55-201D-4C79-AB87-9DCC2518061E}" type="pres">
      <dgm:prSet presAssocID="{4D123EFC-1582-4802-A318-88990545D510}" presName="node" presStyleLbl="node1" presStyleIdx="0" presStyleCnt="4">
        <dgm:presLayoutVars>
          <dgm:bulletEnabled val="1"/>
        </dgm:presLayoutVars>
      </dgm:prSet>
      <dgm:spPr/>
      <dgm:t>
        <a:bodyPr/>
        <a:lstStyle/>
        <a:p>
          <a:endParaRPr lang="fr-FR"/>
        </a:p>
      </dgm:t>
    </dgm:pt>
    <dgm:pt modelId="{F3850032-92DC-46C4-B498-0BFA8AC5C90A}" type="pres">
      <dgm:prSet presAssocID="{89F19A36-657F-4BFB-848B-EB405BE5A017}" presName="parTrans" presStyleLbl="sibTrans2D1" presStyleIdx="1" presStyleCnt="4"/>
      <dgm:spPr/>
      <dgm:t>
        <a:bodyPr/>
        <a:lstStyle/>
        <a:p>
          <a:endParaRPr lang="fr-FR"/>
        </a:p>
      </dgm:t>
    </dgm:pt>
    <dgm:pt modelId="{105FB5A5-9115-4FC9-8D08-2A2BC70B95B4}" type="pres">
      <dgm:prSet presAssocID="{89F19A36-657F-4BFB-848B-EB405BE5A017}" presName="connectorText" presStyleLbl="sibTrans2D1" presStyleIdx="1" presStyleCnt="4"/>
      <dgm:spPr/>
      <dgm:t>
        <a:bodyPr/>
        <a:lstStyle/>
        <a:p>
          <a:endParaRPr lang="fr-FR"/>
        </a:p>
      </dgm:t>
    </dgm:pt>
    <dgm:pt modelId="{41E6BE6C-A957-47D7-9D3B-CDAAB0563629}" type="pres">
      <dgm:prSet presAssocID="{B36D6456-3F6F-4303-80F4-5C646878FC9C}" presName="node" presStyleLbl="node1" presStyleIdx="1" presStyleCnt="4">
        <dgm:presLayoutVars>
          <dgm:bulletEnabled val="1"/>
        </dgm:presLayoutVars>
      </dgm:prSet>
      <dgm:spPr/>
      <dgm:t>
        <a:bodyPr/>
        <a:lstStyle/>
        <a:p>
          <a:endParaRPr lang="fr-FR"/>
        </a:p>
      </dgm:t>
    </dgm:pt>
    <dgm:pt modelId="{2DD4C1E7-8E10-42FD-BA1C-8631150DFDB1}" type="pres">
      <dgm:prSet presAssocID="{628C6154-B68A-4764-8FF4-7BF716252BB8}" presName="parTrans" presStyleLbl="sibTrans2D1" presStyleIdx="2" presStyleCnt="4"/>
      <dgm:spPr/>
      <dgm:t>
        <a:bodyPr/>
        <a:lstStyle/>
        <a:p>
          <a:endParaRPr lang="fr-FR"/>
        </a:p>
      </dgm:t>
    </dgm:pt>
    <dgm:pt modelId="{5BB45D9A-4488-42C3-877B-085D877837C8}" type="pres">
      <dgm:prSet presAssocID="{628C6154-B68A-4764-8FF4-7BF716252BB8}" presName="connectorText" presStyleLbl="sibTrans2D1" presStyleIdx="2" presStyleCnt="4"/>
      <dgm:spPr/>
      <dgm:t>
        <a:bodyPr/>
        <a:lstStyle/>
        <a:p>
          <a:endParaRPr lang="fr-FR"/>
        </a:p>
      </dgm:t>
    </dgm:pt>
    <dgm:pt modelId="{D5CD7ED0-9390-4A41-B21A-94F0979EAF8A}" type="pres">
      <dgm:prSet presAssocID="{FF72B69E-B185-4937-9FE3-236FEBD5ECDA}" presName="node" presStyleLbl="node1" presStyleIdx="2" presStyleCnt="4" custRadScaleRad="97588" custRadScaleInc="554">
        <dgm:presLayoutVars>
          <dgm:bulletEnabled val="1"/>
        </dgm:presLayoutVars>
      </dgm:prSet>
      <dgm:spPr/>
      <dgm:t>
        <a:bodyPr/>
        <a:lstStyle/>
        <a:p>
          <a:endParaRPr lang="fr-FR"/>
        </a:p>
      </dgm:t>
    </dgm:pt>
    <dgm:pt modelId="{80EF7FDB-A34F-475B-A03F-77BBDDD492D8}" type="pres">
      <dgm:prSet presAssocID="{E96CA188-2A1D-40D4-A039-BEFC40DDE8BE}" presName="parTrans" presStyleLbl="sibTrans2D1" presStyleIdx="3" presStyleCnt="4"/>
      <dgm:spPr/>
      <dgm:t>
        <a:bodyPr/>
        <a:lstStyle/>
        <a:p>
          <a:endParaRPr lang="fr-FR"/>
        </a:p>
      </dgm:t>
    </dgm:pt>
    <dgm:pt modelId="{FA8082FB-83C1-4A83-BD8C-A3D62D1489CB}" type="pres">
      <dgm:prSet presAssocID="{E96CA188-2A1D-40D4-A039-BEFC40DDE8BE}" presName="connectorText" presStyleLbl="sibTrans2D1" presStyleIdx="3" presStyleCnt="4"/>
      <dgm:spPr/>
      <dgm:t>
        <a:bodyPr/>
        <a:lstStyle/>
        <a:p>
          <a:endParaRPr lang="fr-FR"/>
        </a:p>
      </dgm:t>
    </dgm:pt>
    <dgm:pt modelId="{5735C006-5C6F-4C26-BDC7-F50027CC17DC}" type="pres">
      <dgm:prSet presAssocID="{935E2FEC-F1C0-48C2-95B9-C36A2E7B3CED}" presName="node" presStyleLbl="node1" presStyleIdx="3" presStyleCnt="4">
        <dgm:presLayoutVars>
          <dgm:bulletEnabled val="1"/>
        </dgm:presLayoutVars>
      </dgm:prSet>
      <dgm:spPr/>
      <dgm:t>
        <a:bodyPr/>
        <a:lstStyle/>
        <a:p>
          <a:endParaRPr lang="fr-FR"/>
        </a:p>
      </dgm:t>
    </dgm:pt>
  </dgm:ptLst>
  <dgm:cxnLst>
    <dgm:cxn modelId="{E75FED08-C287-42AC-9229-DE4001BA2450}" type="presOf" srcId="{06E622EC-0F6E-4D38-9089-8115708739A4}" destId="{8AA4DC77-0F31-4A34-AD28-ABE5D25F0BC4}" srcOrd="0" destOrd="0" presId="urn:microsoft.com/office/officeart/2005/8/layout/radial5"/>
    <dgm:cxn modelId="{605F155D-6284-4038-AA9A-BAB9C221F5B5}" type="presOf" srcId="{0DCDAFA9-F06C-48A1-9F03-0065ED98063E}" destId="{5ADD16D4-3CA4-43ED-AF6B-CD9C8B5106D3}" srcOrd="0" destOrd="0" presId="urn:microsoft.com/office/officeart/2005/8/layout/radial5"/>
    <dgm:cxn modelId="{3E9020FB-4308-48C8-9CD3-955FC87C6682}" type="presOf" srcId="{FF72B69E-B185-4937-9FE3-236FEBD5ECDA}" destId="{D5CD7ED0-9390-4A41-B21A-94F0979EAF8A}" srcOrd="0" destOrd="0" presId="urn:microsoft.com/office/officeart/2005/8/layout/radial5"/>
    <dgm:cxn modelId="{5D1C137A-2CEF-472E-A545-72DD44E6828B}" type="presOf" srcId="{D0FD7E05-BBBC-4D8F-ACAB-C1DFE40C1268}" destId="{A2EBFB73-3E27-48A3-B553-52EC86F3B0D5}" srcOrd="0" destOrd="0" presId="urn:microsoft.com/office/officeart/2005/8/layout/radial5"/>
    <dgm:cxn modelId="{CE4A243C-DE40-4B08-A6CC-896F4CA37443}" type="presOf" srcId="{89F19A36-657F-4BFB-848B-EB405BE5A017}" destId="{105FB5A5-9115-4FC9-8D08-2A2BC70B95B4}" srcOrd="1" destOrd="0" presId="urn:microsoft.com/office/officeart/2005/8/layout/radial5"/>
    <dgm:cxn modelId="{AA23638D-806C-4E08-BBBE-64751A0DFDB6}" type="presOf" srcId="{4D123EFC-1582-4802-A318-88990545D510}" destId="{21F42A55-201D-4C79-AB87-9DCC2518061E}" srcOrd="0" destOrd="0" presId="urn:microsoft.com/office/officeart/2005/8/layout/radial5"/>
    <dgm:cxn modelId="{BD68B2DE-7370-4501-B100-A26323CAC75E}" srcId="{06E622EC-0F6E-4D38-9089-8115708739A4}" destId="{935E2FEC-F1C0-48C2-95B9-C36A2E7B3CED}" srcOrd="3" destOrd="0" parTransId="{E96CA188-2A1D-40D4-A039-BEFC40DDE8BE}" sibTransId="{5A963E6E-781A-45EB-A7F7-A551BC311A08}"/>
    <dgm:cxn modelId="{0B7BF7F1-F972-41DD-BEF9-EBB77044E429}" srcId="{06E622EC-0F6E-4D38-9089-8115708739A4}" destId="{B36D6456-3F6F-4303-80F4-5C646878FC9C}" srcOrd="1" destOrd="0" parTransId="{89F19A36-657F-4BFB-848B-EB405BE5A017}" sibTransId="{675228C9-CCEE-4D54-BA1A-14667434BBC0}"/>
    <dgm:cxn modelId="{EAF2F429-9560-485C-A928-0D9137DBC008}" type="presOf" srcId="{935E2FEC-F1C0-48C2-95B9-C36A2E7B3CED}" destId="{5735C006-5C6F-4C26-BDC7-F50027CC17DC}" srcOrd="0" destOrd="0" presId="urn:microsoft.com/office/officeart/2005/8/layout/radial5"/>
    <dgm:cxn modelId="{E658EC89-434B-452E-A82B-2F542B5B8660}" srcId="{06E622EC-0F6E-4D38-9089-8115708739A4}" destId="{4D123EFC-1582-4802-A318-88990545D510}" srcOrd="0" destOrd="0" parTransId="{D0FD7E05-BBBC-4D8F-ACAB-C1DFE40C1268}" sibTransId="{4BDA7989-CF00-40C1-B96C-ABA2DBFD6853}"/>
    <dgm:cxn modelId="{E1F3EF04-A56B-4C0A-8B7F-CD04863367EE}" type="presOf" srcId="{D0FD7E05-BBBC-4D8F-ACAB-C1DFE40C1268}" destId="{1A2E360F-5B08-4FD9-ABAD-2A033D2EB845}" srcOrd="1" destOrd="0" presId="urn:microsoft.com/office/officeart/2005/8/layout/radial5"/>
    <dgm:cxn modelId="{627D2D15-129E-484A-9CDA-D4844F10276C}" type="presOf" srcId="{628C6154-B68A-4764-8FF4-7BF716252BB8}" destId="{5BB45D9A-4488-42C3-877B-085D877837C8}" srcOrd="1" destOrd="0" presId="urn:microsoft.com/office/officeart/2005/8/layout/radial5"/>
    <dgm:cxn modelId="{E2157F79-DB30-4A24-8870-5AEDA0F76BE7}" type="presOf" srcId="{E96CA188-2A1D-40D4-A039-BEFC40DDE8BE}" destId="{FA8082FB-83C1-4A83-BD8C-A3D62D1489CB}" srcOrd="1" destOrd="0" presId="urn:microsoft.com/office/officeart/2005/8/layout/radial5"/>
    <dgm:cxn modelId="{16E526EA-B9C9-4B51-B56C-330585CA1E4F}" type="presOf" srcId="{E96CA188-2A1D-40D4-A039-BEFC40DDE8BE}" destId="{80EF7FDB-A34F-475B-A03F-77BBDDD492D8}" srcOrd="0" destOrd="0" presId="urn:microsoft.com/office/officeart/2005/8/layout/radial5"/>
    <dgm:cxn modelId="{66934CF6-4EB1-465D-B439-EA029EACD857}" type="presOf" srcId="{89F19A36-657F-4BFB-848B-EB405BE5A017}" destId="{F3850032-92DC-46C4-B498-0BFA8AC5C90A}" srcOrd="0" destOrd="0" presId="urn:microsoft.com/office/officeart/2005/8/layout/radial5"/>
    <dgm:cxn modelId="{1010DA6D-57E6-4BE8-B6C9-FEFAE9FE3D0A}" srcId="{0DCDAFA9-F06C-48A1-9F03-0065ED98063E}" destId="{06E622EC-0F6E-4D38-9089-8115708739A4}" srcOrd="0" destOrd="0" parTransId="{CF7C2689-9C9F-447D-9BEC-9F855EA4AF6A}" sibTransId="{9861E91B-22AB-432A-94D8-F1E440808E69}"/>
    <dgm:cxn modelId="{4A09B103-4CE5-41B9-834E-16DEADE5B0B1}" type="presOf" srcId="{B36D6456-3F6F-4303-80F4-5C646878FC9C}" destId="{41E6BE6C-A957-47D7-9D3B-CDAAB0563629}" srcOrd="0" destOrd="0" presId="urn:microsoft.com/office/officeart/2005/8/layout/radial5"/>
    <dgm:cxn modelId="{29DF20B9-EA1C-4942-B4E7-5B4AD8DFE5A0}" srcId="{06E622EC-0F6E-4D38-9089-8115708739A4}" destId="{FF72B69E-B185-4937-9FE3-236FEBD5ECDA}" srcOrd="2" destOrd="0" parTransId="{628C6154-B68A-4764-8FF4-7BF716252BB8}" sibTransId="{BBEA9EA2-683A-4739-A247-F9EF0F418987}"/>
    <dgm:cxn modelId="{56B77E77-58A0-4509-850E-EF21D0ECD14E}" type="presOf" srcId="{628C6154-B68A-4764-8FF4-7BF716252BB8}" destId="{2DD4C1E7-8E10-42FD-BA1C-8631150DFDB1}" srcOrd="0" destOrd="0" presId="urn:microsoft.com/office/officeart/2005/8/layout/radial5"/>
    <dgm:cxn modelId="{26D1FFC9-9D4A-4F60-A4B4-ABA2A9EFA89E}" type="presParOf" srcId="{5ADD16D4-3CA4-43ED-AF6B-CD9C8B5106D3}" destId="{8AA4DC77-0F31-4A34-AD28-ABE5D25F0BC4}" srcOrd="0" destOrd="0" presId="urn:microsoft.com/office/officeart/2005/8/layout/radial5"/>
    <dgm:cxn modelId="{9E5E307A-87D0-4798-9423-E62C4A2BA997}" type="presParOf" srcId="{5ADD16D4-3CA4-43ED-AF6B-CD9C8B5106D3}" destId="{A2EBFB73-3E27-48A3-B553-52EC86F3B0D5}" srcOrd="1" destOrd="0" presId="urn:microsoft.com/office/officeart/2005/8/layout/radial5"/>
    <dgm:cxn modelId="{F2A5A4F8-23CD-445E-9436-E59ECA089724}" type="presParOf" srcId="{A2EBFB73-3E27-48A3-B553-52EC86F3B0D5}" destId="{1A2E360F-5B08-4FD9-ABAD-2A033D2EB845}" srcOrd="0" destOrd="0" presId="urn:microsoft.com/office/officeart/2005/8/layout/radial5"/>
    <dgm:cxn modelId="{A21B432A-F7B9-41E5-86E6-D0C5AD2A46DC}" type="presParOf" srcId="{5ADD16D4-3CA4-43ED-AF6B-CD9C8B5106D3}" destId="{21F42A55-201D-4C79-AB87-9DCC2518061E}" srcOrd="2" destOrd="0" presId="urn:microsoft.com/office/officeart/2005/8/layout/radial5"/>
    <dgm:cxn modelId="{CA24566F-8640-4709-AC5B-DBB9F01D7C0F}" type="presParOf" srcId="{5ADD16D4-3CA4-43ED-AF6B-CD9C8B5106D3}" destId="{F3850032-92DC-46C4-B498-0BFA8AC5C90A}" srcOrd="3" destOrd="0" presId="urn:microsoft.com/office/officeart/2005/8/layout/radial5"/>
    <dgm:cxn modelId="{7FA78C3C-7181-4BDC-9CA4-AC03D2C1F98B}" type="presParOf" srcId="{F3850032-92DC-46C4-B498-0BFA8AC5C90A}" destId="{105FB5A5-9115-4FC9-8D08-2A2BC70B95B4}" srcOrd="0" destOrd="0" presId="urn:microsoft.com/office/officeart/2005/8/layout/radial5"/>
    <dgm:cxn modelId="{CB7A6249-68C3-4528-BDA5-1658BF64ED79}" type="presParOf" srcId="{5ADD16D4-3CA4-43ED-AF6B-CD9C8B5106D3}" destId="{41E6BE6C-A957-47D7-9D3B-CDAAB0563629}" srcOrd="4" destOrd="0" presId="urn:microsoft.com/office/officeart/2005/8/layout/radial5"/>
    <dgm:cxn modelId="{514E14C4-0518-45A5-982E-3E9423656852}" type="presParOf" srcId="{5ADD16D4-3CA4-43ED-AF6B-CD9C8B5106D3}" destId="{2DD4C1E7-8E10-42FD-BA1C-8631150DFDB1}" srcOrd="5" destOrd="0" presId="urn:microsoft.com/office/officeart/2005/8/layout/radial5"/>
    <dgm:cxn modelId="{2E3D3378-D16F-4FAA-90B7-7FF0CFA3B8D3}" type="presParOf" srcId="{2DD4C1E7-8E10-42FD-BA1C-8631150DFDB1}" destId="{5BB45D9A-4488-42C3-877B-085D877837C8}" srcOrd="0" destOrd="0" presId="urn:microsoft.com/office/officeart/2005/8/layout/radial5"/>
    <dgm:cxn modelId="{47141DEC-3151-496D-9D41-5522B8D12E77}" type="presParOf" srcId="{5ADD16D4-3CA4-43ED-AF6B-CD9C8B5106D3}" destId="{D5CD7ED0-9390-4A41-B21A-94F0979EAF8A}" srcOrd="6" destOrd="0" presId="urn:microsoft.com/office/officeart/2005/8/layout/radial5"/>
    <dgm:cxn modelId="{1B3E0097-6AD2-4D57-AAF0-F636B57CB9BA}" type="presParOf" srcId="{5ADD16D4-3CA4-43ED-AF6B-CD9C8B5106D3}" destId="{80EF7FDB-A34F-475B-A03F-77BBDDD492D8}" srcOrd="7" destOrd="0" presId="urn:microsoft.com/office/officeart/2005/8/layout/radial5"/>
    <dgm:cxn modelId="{06ACFC4A-4E54-4F84-9478-891308908C41}" type="presParOf" srcId="{80EF7FDB-A34F-475B-A03F-77BBDDD492D8}" destId="{FA8082FB-83C1-4A83-BD8C-A3D62D1489CB}" srcOrd="0" destOrd="0" presId="urn:microsoft.com/office/officeart/2005/8/layout/radial5"/>
    <dgm:cxn modelId="{9FC8B5D8-418D-41B6-80E5-3EE4819E46F2}" type="presParOf" srcId="{5ADD16D4-3CA4-43ED-AF6B-CD9C8B5106D3}" destId="{5735C006-5C6F-4C26-BDC7-F50027CC17DC}"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C7360A4-1045-4CAE-98D4-D4F37FB69BE5}"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CBB23116-0D5E-4A61-87B5-C43A4AEBB00B}">
      <dgm:prSet phldrT="[Texte]" custT="1">
        <dgm:style>
          <a:lnRef idx="0">
            <a:schemeClr val="accent1"/>
          </a:lnRef>
          <a:fillRef idx="3">
            <a:schemeClr val="accent1"/>
          </a:fillRef>
          <a:effectRef idx="3">
            <a:schemeClr val="accent1"/>
          </a:effectRef>
          <a:fontRef idx="minor">
            <a:schemeClr val="lt1"/>
          </a:fontRef>
        </dgm:style>
      </dgm:prSet>
      <dgm:spPr/>
      <dgm:t>
        <a:bodyPr/>
        <a:lstStyle/>
        <a:p>
          <a:endParaRPr lang="fr-FR" sz="100" dirty="0"/>
        </a:p>
      </dgm:t>
    </dgm:pt>
    <dgm:pt modelId="{B4BA2650-0BEF-4CAA-879E-7D53A9EB9D90}" type="parTrans" cxnId="{6C9ED4F5-71E8-4143-9658-6C49342281A5}">
      <dgm:prSet/>
      <dgm:spPr/>
      <dgm:t>
        <a:bodyPr/>
        <a:lstStyle/>
        <a:p>
          <a:endParaRPr lang="fr-FR"/>
        </a:p>
      </dgm:t>
    </dgm:pt>
    <dgm:pt modelId="{3F73EE3C-5095-4A51-9098-40DDA17D7841}" type="sibTrans" cxnId="{6C9ED4F5-71E8-4143-9658-6C49342281A5}">
      <dgm:prSet/>
      <dgm:spPr/>
      <dgm:t>
        <a:bodyPr/>
        <a:lstStyle/>
        <a:p>
          <a:endParaRPr lang="fr-FR"/>
        </a:p>
      </dgm:t>
    </dgm:pt>
    <dgm:pt modelId="{541E09E0-7B7A-4A58-B92F-F56383BD3ABC}">
      <dgm:prSet phldrT="[Texte]" phldr="1"/>
      <dgm:spPr/>
      <dgm:t>
        <a:bodyPr/>
        <a:lstStyle/>
        <a:p>
          <a:endParaRPr lang="fr-FR" dirty="0"/>
        </a:p>
      </dgm:t>
    </dgm:pt>
    <dgm:pt modelId="{0005DBBD-F831-4CE9-9025-A0D43B58474F}" type="parTrans" cxnId="{D3FD6463-3B8E-4054-86FA-7DC7CE33E9E9}">
      <dgm:prSet>
        <dgm:style>
          <a:lnRef idx="0">
            <a:schemeClr val="accent2"/>
          </a:lnRef>
          <a:fillRef idx="3">
            <a:schemeClr val="accent2"/>
          </a:fillRef>
          <a:effectRef idx="3">
            <a:schemeClr val="accent2"/>
          </a:effectRef>
          <a:fontRef idx="minor">
            <a:schemeClr val="lt1"/>
          </a:fontRef>
        </dgm:style>
      </dgm:prSet>
      <dgm:spPr>
        <a:ln/>
      </dgm:spPr>
      <dgm:t>
        <a:bodyPr/>
        <a:lstStyle/>
        <a:p>
          <a:endParaRPr lang="fr-FR"/>
        </a:p>
      </dgm:t>
    </dgm:pt>
    <dgm:pt modelId="{D24655D5-4EBA-451F-B6DD-7535DF958E77}" type="sibTrans" cxnId="{D3FD6463-3B8E-4054-86FA-7DC7CE33E9E9}">
      <dgm:prSet/>
      <dgm:spPr/>
      <dgm:t>
        <a:bodyPr/>
        <a:lstStyle/>
        <a:p>
          <a:endParaRPr lang="fr-FR"/>
        </a:p>
      </dgm:t>
    </dgm:pt>
    <dgm:pt modelId="{F7C28847-D3FE-40EF-B745-6C7C1769E439}">
      <dgm:prSet phldrT="[Texte]" custT="1">
        <dgm:style>
          <a:lnRef idx="0">
            <a:schemeClr val="accent2"/>
          </a:lnRef>
          <a:fillRef idx="3">
            <a:schemeClr val="accent2"/>
          </a:fillRef>
          <a:effectRef idx="3">
            <a:schemeClr val="accent2"/>
          </a:effectRef>
          <a:fontRef idx="minor">
            <a:schemeClr val="lt1"/>
          </a:fontRef>
        </dgm:style>
      </dgm:prSet>
      <dgm:spPr>
        <a:solidFill>
          <a:srgbClr val="FF0000"/>
        </a:solidFill>
      </dgm:spPr>
      <dgm:t>
        <a:bodyPr/>
        <a:lstStyle/>
        <a:p>
          <a:r>
            <a:rPr lang="fr-FR" sz="1600" dirty="0" smtClean="0">
              <a:latin typeface="Arial Narrow" pitchFamily="34" charset="0"/>
            </a:rPr>
            <a:t>Femme</a:t>
          </a:r>
          <a:endParaRPr lang="fr-FR" sz="1600" dirty="0">
            <a:latin typeface="Arial Narrow" pitchFamily="34" charset="0"/>
          </a:endParaRPr>
        </a:p>
      </dgm:t>
    </dgm:pt>
    <dgm:pt modelId="{437D44F8-F1CE-4D76-91F6-83F65084FE23}" type="parTrans" cxnId="{C4C56CFC-B2DE-472F-849A-28F4C9600809}">
      <dgm:prSet/>
      <dgm:spPr>
        <a:solidFill>
          <a:srgbClr val="FF0000"/>
        </a:solidFill>
      </dgm:spPr>
      <dgm:t>
        <a:bodyPr/>
        <a:lstStyle/>
        <a:p>
          <a:endParaRPr lang="fr-FR"/>
        </a:p>
      </dgm:t>
    </dgm:pt>
    <dgm:pt modelId="{6FF0E93C-828D-4C2B-A775-1A319B5058A3}" type="sibTrans" cxnId="{C4C56CFC-B2DE-472F-849A-28F4C9600809}">
      <dgm:prSet/>
      <dgm:spPr/>
      <dgm:t>
        <a:bodyPr/>
        <a:lstStyle/>
        <a:p>
          <a:endParaRPr lang="fr-FR"/>
        </a:p>
      </dgm:t>
    </dgm:pt>
    <dgm:pt modelId="{CEACB018-A364-4340-8A58-87802085DC30}">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b="1" dirty="0" smtClean="0">
              <a:solidFill>
                <a:schemeClr val="bg1">
                  <a:lumMod val="95000"/>
                  <a:lumOff val="5000"/>
                </a:schemeClr>
              </a:solidFill>
            </a:rPr>
            <a:t>Enfants</a:t>
          </a:r>
          <a:endParaRPr lang="fr-FR" b="1" dirty="0">
            <a:solidFill>
              <a:schemeClr val="bg1">
                <a:lumMod val="95000"/>
                <a:lumOff val="5000"/>
              </a:schemeClr>
            </a:solidFill>
          </a:endParaRPr>
        </a:p>
      </dgm:t>
    </dgm:pt>
    <dgm:pt modelId="{B8878DBE-FB58-44FB-B318-5F34127A1F23}" type="parTrans" cxnId="{2DCB3883-EECA-4134-9D5A-307224FE4ACF}">
      <dgm:prSet/>
      <dgm:spPr>
        <a:solidFill>
          <a:srgbClr val="FF0000"/>
        </a:solidFill>
      </dgm:spPr>
      <dgm:t>
        <a:bodyPr/>
        <a:lstStyle/>
        <a:p>
          <a:endParaRPr lang="fr-FR"/>
        </a:p>
      </dgm:t>
    </dgm:pt>
    <dgm:pt modelId="{E05234AC-0E16-4048-B0F4-1152BFCC61CB}" type="sibTrans" cxnId="{2DCB3883-EECA-4134-9D5A-307224FE4ACF}">
      <dgm:prSet/>
      <dgm:spPr/>
      <dgm:t>
        <a:bodyPr/>
        <a:lstStyle/>
        <a:p>
          <a:endParaRPr lang="fr-FR"/>
        </a:p>
      </dgm:t>
    </dgm:pt>
    <dgm:pt modelId="{F1FCD8E3-1BB8-4126-B04A-30994B8E9E73}">
      <dgm:prSet phldrT="[Texte]" custT="1">
        <dgm:style>
          <a:lnRef idx="0">
            <a:schemeClr val="accent1"/>
          </a:lnRef>
          <a:fillRef idx="3">
            <a:schemeClr val="accent1"/>
          </a:fillRef>
          <a:effectRef idx="3">
            <a:schemeClr val="accent1"/>
          </a:effectRef>
          <a:fontRef idx="minor">
            <a:schemeClr val="lt1"/>
          </a:fontRef>
        </dgm:style>
      </dgm:prSet>
      <dgm:spPr>
        <a:solidFill>
          <a:srgbClr val="002060"/>
        </a:solidFill>
      </dgm:spPr>
      <dgm:t>
        <a:bodyPr/>
        <a:lstStyle/>
        <a:p>
          <a:r>
            <a:rPr lang="fr-FR" sz="1600" dirty="0" smtClean="0">
              <a:latin typeface="Arial Narrow" pitchFamily="34" charset="0"/>
            </a:rPr>
            <a:t>Homme</a:t>
          </a:r>
          <a:endParaRPr lang="fr-FR" sz="1600" dirty="0">
            <a:latin typeface="Arial Narrow" pitchFamily="34" charset="0"/>
          </a:endParaRPr>
        </a:p>
      </dgm:t>
    </dgm:pt>
    <dgm:pt modelId="{3D5417B0-0701-4053-BDC1-7BD41D29C4DD}" type="parTrans" cxnId="{F98DC7A9-BBB5-4F39-8AC2-53A687460E69}">
      <dgm:prSet>
        <dgm:style>
          <a:lnRef idx="0">
            <a:schemeClr val="accent1"/>
          </a:lnRef>
          <a:fillRef idx="3">
            <a:schemeClr val="accent1"/>
          </a:fillRef>
          <a:effectRef idx="3">
            <a:schemeClr val="accent1"/>
          </a:effectRef>
          <a:fontRef idx="minor">
            <a:schemeClr val="lt1"/>
          </a:fontRef>
        </dgm:style>
      </dgm:prSet>
      <dgm:spPr/>
      <dgm:t>
        <a:bodyPr/>
        <a:lstStyle/>
        <a:p>
          <a:endParaRPr lang="fr-FR"/>
        </a:p>
      </dgm:t>
    </dgm:pt>
    <dgm:pt modelId="{1E3CDF79-0A6C-40DA-AAE6-DC1B14315BD5}" type="sibTrans" cxnId="{F98DC7A9-BBB5-4F39-8AC2-53A687460E69}">
      <dgm:prSet/>
      <dgm:spPr/>
      <dgm:t>
        <a:bodyPr/>
        <a:lstStyle/>
        <a:p>
          <a:endParaRPr lang="fr-FR"/>
        </a:p>
      </dgm:t>
    </dgm:pt>
    <dgm:pt modelId="{4F110E73-C035-4B38-81BD-8394D72CE6F0}" type="pres">
      <dgm:prSet presAssocID="{1C7360A4-1045-4CAE-98D4-D4F37FB69BE5}" presName="Name0" presStyleCnt="0">
        <dgm:presLayoutVars>
          <dgm:chMax val="1"/>
          <dgm:dir/>
          <dgm:animLvl val="ctr"/>
          <dgm:resizeHandles val="exact"/>
        </dgm:presLayoutVars>
      </dgm:prSet>
      <dgm:spPr/>
      <dgm:t>
        <a:bodyPr/>
        <a:lstStyle/>
        <a:p>
          <a:endParaRPr lang="fr-FR"/>
        </a:p>
      </dgm:t>
    </dgm:pt>
    <dgm:pt modelId="{FAAA73D8-DF75-44E4-A999-ADAEFB7BE2F6}" type="pres">
      <dgm:prSet presAssocID="{CBB23116-0D5E-4A61-87B5-C43A4AEBB00B}" presName="centerShape" presStyleLbl="node0" presStyleIdx="0" presStyleCnt="1" custScaleX="25961" custScaleY="27573" custLinFactNeighborX="0" custLinFactNeighborY="1853"/>
      <dgm:spPr/>
      <dgm:t>
        <a:bodyPr/>
        <a:lstStyle/>
        <a:p>
          <a:endParaRPr lang="fr-FR"/>
        </a:p>
      </dgm:t>
    </dgm:pt>
    <dgm:pt modelId="{62087467-4A4F-4B7A-9AD6-F21AD70F084C}" type="pres">
      <dgm:prSet presAssocID="{0005DBBD-F831-4CE9-9025-A0D43B58474F}" presName="parTrans" presStyleLbl="sibTrans2D1" presStyleIdx="0" presStyleCnt="4" custAng="8008063" custScaleX="195278" custLinFactX="100000" custLinFactNeighborX="102975" custLinFactNeighborY="-89990"/>
      <dgm:spPr/>
      <dgm:t>
        <a:bodyPr/>
        <a:lstStyle/>
        <a:p>
          <a:endParaRPr lang="fr-FR"/>
        </a:p>
      </dgm:t>
    </dgm:pt>
    <dgm:pt modelId="{985F2DC4-6D81-4EA5-91D8-53E2302A92D9}" type="pres">
      <dgm:prSet presAssocID="{0005DBBD-F831-4CE9-9025-A0D43B58474F}" presName="connectorText" presStyleLbl="sibTrans2D1" presStyleIdx="0" presStyleCnt="4"/>
      <dgm:spPr/>
      <dgm:t>
        <a:bodyPr/>
        <a:lstStyle/>
        <a:p>
          <a:endParaRPr lang="fr-FR"/>
        </a:p>
      </dgm:t>
    </dgm:pt>
    <dgm:pt modelId="{91CBABD5-80A9-4174-86A3-1A5E686D0311}" type="pres">
      <dgm:prSet presAssocID="{541E09E0-7B7A-4A58-B92F-F56383BD3ABC}" presName="node" presStyleLbl="node1" presStyleIdx="0" presStyleCnt="4">
        <dgm:presLayoutVars>
          <dgm:bulletEnabled val="1"/>
        </dgm:presLayoutVars>
      </dgm:prSet>
      <dgm:spPr/>
      <dgm:t>
        <a:bodyPr/>
        <a:lstStyle/>
        <a:p>
          <a:endParaRPr lang="fr-FR"/>
        </a:p>
      </dgm:t>
    </dgm:pt>
    <dgm:pt modelId="{5E275400-496A-4B97-BC0E-9DEEB61719BC}" type="pres">
      <dgm:prSet presAssocID="{437D44F8-F1CE-4D76-91F6-83F65084FE23}" presName="parTrans" presStyleLbl="sibTrans2D1" presStyleIdx="1" presStyleCnt="4"/>
      <dgm:spPr/>
      <dgm:t>
        <a:bodyPr/>
        <a:lstStyle/>
        <a:p>
          <a:endParaRPr lang="fr-FR"/>
        </a:p>
      </dgm:t>
    </dgm:pt>
    <dgm:pt modelId="{2293278E-8F23-4B93-B876-EDAC65B24DBE}" type="pres">
      <dgm:prSet presAssocID="{437D44F8-F1CE-4D76-91F6-83F65084FE23}" presName="connectorText" presStyleLbl="sibTrans2D1" presStyleIdx="1" presStyleCnt="4"/>
      <dgm:spPr/>
      <dgm:t>
        <a:bodyPr/>
        <a:lstStyle/>
        <a:p>
          <a:endParaRPr lang="fr-FR"/>
        </a:p>
      </dgm:t>
    </dgm:pt>
    <dgm:pt modelId="{98952207-A1D1-4934-B66B-EA5FC221B0C6}" type="pres">
      <dgm:prSet presAssocID="{F7C28847-D3FE-40EF-B745-6C7C1769E439}" presName="node" presStyleLbl="node1" presStyleIdx="1" presStyleCnt="4" custRadScaleRad="99416" custRadScaleInc="4571">
        <dgm:presLayoutVars>
          <dgm:bulletEnabled val="1"/>
        </dgm:presLayoutVars>
      </dgm:prSet>
      <dgm:spPr/>
      <dgm:t>
        <a:bodyPr/>
        <a:lstStyle/>
        <a:p>
          <a:endParaRPr lang="fr-FR"/>
        </a:p>
      </dgm:t>
    </dgm:pt>
    <dgm:pt modelId="{FE4B5DEF-C469-4C8C-8146-5D29E930F5AD}" type="pres">
      <dgm:prSet presAssocID="{B8878DBE-FB58-44FB-B318-5F34127A1F23}" presName="parTrans" presStyleLbl="sibTrans2D1" presStyleIdx="2" presStyleCnt="4" custAng="5400000" custLinFactX="-35938" custLinFactY="-47824" custLinFactNeighborX="-100000" custLinFactNeighborY="-100000"/>
      <dgm:spPr/>
      <dgm:t>
        <a:bodyPr/>
        <a:lstStyle/>
        <a:p>
          <a:endParaRPr lang="fr-FR"/>
        </a:p>
      </dgm:t>
    </dgm:pt>
    <dgm:pt modelId="{E5B48716-805E-4021-8122-F4813D4F9B11}" type="pres">
      <dgm:prSet presAssocID="{B8878DBE-FB58-44FB-B318-5F34127A1F23}" presName="connectorText" presStyleLbl="sibTrans2D1" presStyleIdx="2" presStyleCnt="4"/>
      <dgm:spPr/>
      <dgm:t>
        <a:bodyPr/>
        <a:lstStyle/>
        <a:p>
          <a:endParaRPr lang="fr-FR"/>
        </a:p>
      </dgm:t>
    </dgm:pt>
    <dgm:pt modelId="{E1255835-90C1-4801-B306-78B86B141254}" type="pres">
      <dgm:prSet presAssocID="{CEACB018-A364-4340-8A58-87802085DC30}" presName="node" presStyleLbl="node1" presStyleIdx="2" presStyleCnt="4" custRadScaleRad="118311" custRadScaleInc="365">
        <dgm:presLayoutVars>
          <dgm:bulletEnabled val="1"/>
        </dgm:presLayoutVars>
      </dgm:prSet>
      <dgm:spPr/>
      <dgm:t>
        <a:bodyPr/>
        <a:lstStyle/>
        <a:p>
          <a:endParaRPr lang="fr-FR"/>
        </a:p>
      </dgm:t>
    </dgm:pt>
    <dgm:pt modelId="{15247280-82C8-4F2F-9259-56A36D7FCC70}" type="pres">
      <dgm:prSet presAssocID="{3D5417B0-0701-4053-BDC1-7BD41D29C4DD}" presName="parTrans" presStyleLbl="sibTrans2D1" presStyleIdx="3" presStyleCnt="4" custAng="18801667" custScaleX="217266" custLinFactY="-100000" custLinFactNeighborX="-92327" custLinFactNeighborY="-147165"/>
      <dgm:spPr/>
      <dgm:t>
        <a:bodyPr/>
        <a:lstStyle/>
        <a:p>
          <a:endParaRPr lang="fr-FR"/>
        </a:p>
      </dgm:t>
    </dgm:pt>
    <dgm:pt modelId="{9C5F5A15-3535-469D-99C3-A8DDFD54EB92}" type="pres">
      <dgm:prSet presAssocID="{3D5417B0-0701-4053-BDC1-7BD41D29C4DD}" presName="connectorText" presStyleLbl="sibTrans2D1" presStyleIdx="3" presStyleCnt="4"/>
      <dgm:spPr/>
      <dgm:t>
        <a:bodyPr/>
        <a:lstStyle/>
        <a:p>
          <a:endParaRPr lang="fr-FR"/>
        </a:p>
      </dgm:t>
    </dgm:pt>
    <dgm:pt modelId="{2D186892-24A1-445B-A8F2-35EA8DCE35FF}" type="pres">
      <dgm:prSet presAssocID="{F1FCD8E3-1BB8-4126-B04A-30994B8E9E73}" presName="node" presStyleLbl="node1" presStyleIdx="3" presStyleCnt="4">
        <dgm:presLayoutVars>
          <dgm:bulletEnabled val="1"/>
        </dgm:presLayoutVars>
      </dgm:prSet>
      <dgm:spPr/>
      <dgm:t>
        <a:bodyPr/>
        <a:lstStyle/>
        <a:p>
          <a:endParaRPr lang="fr-FR"/>
        </a:p>
      </dgm:t>
    </dgm:pt>
  </dgm:ptLst>
  <dgm:cxnLst>
    <dgm:cxn modelId="{62267FF3-9A19-47AE-BE82-78AFE17E846A}" type="presOf" srcId="{437D44F8-F1CE-4D76-91F6-83F65084FE23}" destId="{2293278E-8F23-4B93-B876-EDAC65B24DBE}" srcOrd="1" destOrd="0" presId="urn:microsoft.com/office/officeart/2005/8/layout/radial5"/>
    <dgm:cxn modelId="{374E5352-1A71-42E4-BF0B-12B8CCA6DB3B}" type="presOf" srcId="{F1FCD8E3-1BB8-4126-B04A-30994B8E9E73}" destId="{2D186892-24A1-445B-A8F2-35EA8DCE35FF}" srcOrd="0" destOrd="0" presId="urn:microsoft.com/office/officeart/2005/8/layout/radial5"/>
    <dgm:cxn modelId="{1AFD7DB9-082F-47B2-BD11-9E23A8010BEC}" type="presOf" srcId="{CEACB018-A364-4340-8A58-87802085DC30}" destId="{E1255835-90C1-4801-B306-78B86B141254}" srcOrd="0" destOrd="0" presId="urn:microsoft.com/office/officeart/2005/8/layout/radial5"/>
    <dgm:cxn modelId="{79A4B801-9D6E-4ABF-A6FF-E5BB8D76F0F6}" type="presOf" srcId="{3D5417B0-0701-4053-BDC1-7BD41D29C4DD}" destId="{15247280-82C8-4F2F-9259-56A36D7FCC70}" srcOrd="0" destOrd="0" presId="urn:microsoft.com/office/officeart/2005/8/layout/radial5"/>
    <dgm:cxn modelId="{52113896-6C88-4450-810F-6D91FB5D260E}" type="presOf" srcId="{CBB23116-0D5E-4A61-87B5-C43A4AEBB00B}" destId="{FAAA73D8-DF75-44E4-A999-ADAEFB7BE2F6}" srcOrd="0" destOrd="0" presId="urn:microsoft.com/office/officeart/2005/8/layout/radial5"/>
    <dgm:cxn modelId="{B54B53A3-3522-4F9E-B951-49B6471E35AB}" type="presOf" srcId="{437D44F8-F1CE-4D76-91F6-83F65084FE23}" destId="{5E275400-496A-4B97-BC0E-9DEEB61719BC}" srcOrd="0" destOrd="0" presId="urn:microsoft.com/office/officeart/2005/8/layout/radial5"/>
    <dgm:cxn modelId="{B6552F95-6472-46B1-A0BE-3E372157273F}" type="presOf" srcId="{B8878DBE-FB58-44FB-B318-5F34127A1F23}" destId="{E5B48716-805E-4021-8122-F4813D4F9B11}" srcOrd="1" destOrd="0" presId="urn:microsoft.com/office/officeart/2005/8/layout/radial5"/>
    <dgm:cxn modelId="{61478AE2-8C4B-411A-B3F3-6DC607214961}" type="presOf" srcId="{B8878DBE-FB58-44FB-B318-5F34127A1F23}" destId="{FE4B5DEF-C469-4C8C-8146-5D29E930F5AD}" srcOrd="0" destOrd="0" presId="urn:microsoft.com/office/officeart/2005/8/layout/radial5"/>
    <dgm:cxn modelId="{4374DB8D-3863-443B-8AA5-272D0ABC44CC}" type="presOf" srcId="{F7C28847-D3FE-40EF-B745-6C7C1769E439}" destId="{98952207-A1D1-4934-B66B-EA5FC221B0C6}" srcOrd="0" destOrd="0" presId="urn:microsoft.com/office/officeart/2005/8/layout/radial5"/>
    <dgm:cxn modelId="{6C9ED4F5-71E8-4143-9658-6C49342281A5}" srcId="{1C7360A4-1045-4CAE-98D4-D4F37FB69BE5}" destId="{CBB23116-0D5E-4A61-87B5-C43A4AEBB00B}" srcOrd="0" destOrd="0" parTransId="{B4BA2650-0BEF-4CAA-879E-7D53A9EB9D90}" sibTransId="{3F73EE3C-5095-4A51-9098-40DDA17D7841}"/>
    <dgm:cxn modelId="{F98DC7A9-BBB5-4F39-8AC2-53A687460E69}" srcId="{CBB23116-0D5E-4A61-87B5-C43A4AEBB00B}" destId="{F1FCD8E3-1BB8-4126-B04A-30994B8E9E73}" srcOrd="3" destOrd="0" parTransId="{3D5417B0-0701-4053-BDC1-7BD41D29C4DD}" sibTransId="{1E3CDF79-0A6C-40DA-AAE6-DC1B14315BD5}"/>
    <dgm:cxn modelId="{4B0C1F52-2FD6-4BFC-8C64-DF823D7B5389}" type="presOf" srcId="{1C7360A4-1045-4CAE-98D4-D4F37FB69BE5}" destId="{4F110E73-C035-4B38-81BD-8394D72CE6F0}" srcOrd="0" destOrd="0" presId="urn:microsoft.com/office/officeart/2005/8/layout/radial5"/>
    <dgm:cxn modelId="{2F40E687-78CD-4B96-95E6-A9831020A8BE}" type="presOf" srcId="{3D5417B0-0701-4053-BDC1-7BD41D29C4DD}" destId="{9C5F5A15-3535-469D-99C3-A8DDFD54EB92}" srcOrd="1" destOrd="0" presId="urn:microsoft.com/office/officeart/2005/8/layout/radial5"/>
    <dgm:cxn modelId="{C4C56CFC-B2DE-472F-849A-28F4C9600809}" srcId="{CBB23116-0D5E-4A61-87B5-C43A4AEBB00B}" destId="{F7C28847-D3FE-40EF-B745-6C7C1769E439}" srcOrd="1" destOrd="0" parTransId="{437D44F8-F1CE-4D76-91F6-83F65084FE23}" sibTransId="{6FF0E93C-828D-4C2B-A775-1A319B5058A3}"/>
    <dgm:cxn modelId="{178F81F4-C0F6-427A-BD06-5C298A70EF19}" type="presOf" srcId="{541E09E0-7B7A-4A58-B92F-F56383BD3ABC}" destId="{91CBABD5-80A9-4174-86A3-1A5E686D0311}" srcOrd="0" destOrd="0" presId="urn:microsoft.com/office/officeart/2005/8/layout/radial5"/>
    <dgm:cxn modelId="{60A94CE7-3E50-495A-9208-E35398286DBA}" type="presOf" srcId="{0005DBBD-F831-4CE9-9025-A0D43B58474F}" destId="{62087467-4A4F-4B7A-9AD6-F21AD70F084C}" srcOrd="0" destOrd="0" presId="urn:microsoft.com/office/officeart/2005/8/layout/radial5"/>
    <dgm:cxn modelId="{56A8F8F6-3141-40BB-B256-588AE0AA5D1A}" type="presOf" srcId="{0005DBBD-F831-4CE9-9025-A0D43B58474F}" destId="{985F2DC4-6D81-4EA5-91D8-53E2302A92D9}" srcOrd="1" destOrd="0" presId="urn:microsoft.com/office/officeart/2005/8/layout/radial5"/>
    <dgm:cxn modelId="{D3FD6463-3B8E-4054-86FA-7DC7CE33E9E9}" srcId="{CBB23116-0D5E-4A61-87B5-C43A4AEBB00B}" destId="{541E09E0-7B7A-4A58-B92F-F56383BD3ABC}" srcOrd="0" destOrd="0" parTransId="{0005DBBD-F831-4CE9-9025-A0D43B58474F}" sibTransId="{D24655D5-4EBA-451F-B6DD-7535DF958E77}"/>
    <dgm:cxn modelId="{2DCB3883-EECA-4134-9D5A-307224FE4ACF}" srcId="{CBB23116-0D5E-4A61-87B5-C43A4AEBB00B}" destId="{CEACB018-A364-4340-8A58-87802085DC30}" srcOrd="2" destOrd="0" parTransId="{B8878DBE-FB58-44FB-B318-5F34127A1F23}" sibTransId="{E05234AC-0E16-4048-B0F4-1152BFCC61CB}"/>
    <dgm:cxn modelId="{9DA98391-10CF-41F3-88B6-404C9BD8F72F}" type="presParOf" srcId="{4F110E73-C035-4B38-81BD-8394D72CE6F0}" destId="{FAAA73D8-DF75-44E4-A999-ADAEFB7BE2F6}" srcOrd="0" destOrd="0" presId="urn:microsoft.com/office/officeart/2005/8/layout/radial5"/>
    <dgm:cxn modelId="{924BB4FB-4B3A-4E7B-B514-9886CB290813}" type="presParOf" srcId="{4F110E73-C035-4B38-81BD-8394D72CE6F0}" destId="{62087467-4A4F-4B7A-9AD6-F21AD70F084C}" srcOrd="1" destOrd="0" presId="urn:microsoft.com/office/officeart/2005/8/layout/radial5"/>
    <dgm:cxn modelId="{CFE4302B-6461-4A72-9235-3522A1D3F8AB}" type="presParOf" srcId="{62087467-4A4F-4B7A-9AD6-F21AD70F084C}" destId="{985F2DC4-6D81-4EA5-91D8-53E2302A92D9}" srcOrd="0" destOrd="0" presId="urn:microsoft.com/office/officeart/2005/8/layout/radial5"/>
    <dgm:cxn modelId="{93D903F3-3E6B-4EE9-B6B9-11A315B71702}" type="presParOf" srcId="{4F110E73-C035-4B38-81BD-8394D72CE6F0}" destId="{91CBABD5-80A9-4174-86A3-1A5E686D0311}" srcOrd="2" destOrd="0" presId="urn:microsoft.com/office/officeart/2005/8/layout/radial5"/>
    <dgm:cxn modelId="{039E1566-F7BB-4D51-B460-BD3D1D57435F}" type="presParOf" srcId="{4F110E73-C035-4B38-81BD-8394D72CE6F0}" destId="{5E275400-496A-4B97-BC0E-9DEEB61719BC}" srcOrd="3" destOrd="0" presId="urn:microsoft.com/office/officeart/2005/8/layout/radial5"/>
    <dgm:cxn modelId="{C6566C64-BFA0-4CB0-89F3-5AD0060DC9D5}" type="presParOf" srcId="{5E275400-496A-4B97-BC0E-9DEEB61719BC}" destId="{2293278E-8F23-4B93-B876-EDAC65B24DBE}" srcOrd="0" destOrd="0" presId="urn:microsoft.com/office/officeart/2005/8/layout/radial5"/>
    <dgm:cxn modelId="{19E15E98-6837-4DBD-B197-AA0025F99A8D}" type="presParOf" srcId="{4F110E73-C035-4B38-81BD-8394D72CE6F0}" destId="{98952207-A1D1-4934-B66B-EA5FC221B0C6}" srcOrd="4" destOrd="0" presId="urn:microsoft.com/office/officeart/2005/8/layout/radial5"/>
    <dgm:cxn modelId="{A49052DB-13EF-48DC-93E3-96E0D8BD5BD0}" type="presParOf" srcId="{4F110E73-C035-4B38-81BD-8394D72CE6F0}" destId="{FE4B5DEF-C469-4C8C-8146-5D29E930F5AD}" srcOrd="5" destOrd="0" presId="urn:microsoft.com/office/officeart/2005/8/layout/radial5"/>
    <dgm:cxn modelId="{26884A13-39C2-47F7-BD7C-621018B5AD70}" type="presParOf" srcId="{FE4B5DEF-C469-4C8C-8146-5D29E930F5AD}" destId="{E5B48716-805E-4021-8122-F4813D4F9B11}" srcOrd="0" destOrd="0" presId="urn:microsoft.com/office/officeart/2005/8/layout/radial5"/>
    <dgm:cxn modelId="{0A5C5E83-B840-44A7-B8C7-9440467764EB}" type="presParOf" srcId="{4F110E73-C035-4B38-81BD-8394D72CE6F0}" destId="{E1255835-90C1-4801-B306-78B86B141254}" srcOrd="6" destOrd="0" presId="urn:microsoft.com/office/officeart/2005/8/layout/radial5"/>
    <dgm:cxn modelId="{2D84C3E8-CD3B-4616-847D-1F790CD3EA97}" type="presParOf" srcId="{4F110E73-C035-4B38-81BD-8394D72CE6F0}" destId="{15247280-82C8-4F2F-9259-56A36D7FCC70}" srcOrd="7" destOrd="0" presId="urn:microsoft.com/office/officeart/2005/8/layout/radial5"/>
    <dgm:cxn modelId="{D37D8627-AF72-46A8-8479-E3F618FECB1C}" type="presParOf" srcId="{15247280-82C8-4F2F-9259-56A36D7FCC70}" destId="{9C5F5A15-3535-469D-99C3-A8DDFD54EB92}" srcOrd="0" destOrd="0" presId="urn:microsoft.com/office/officeart/2005/8/layout/radial5"/>
    <dgm:cxn modelId="{F562E23D-AB02-45F4-92D4-92C83AAE7200}" type="presParOf" srcId="{4F110E73-C035-4B38-81BD-8394D72CE6F0}" destId="{2D186892-24A1-445B-A8F2-35EA8DCE35FF}"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CF48F82-3BE7-4E65-B443-4B21F0FE8495}" type="doc">
      <dgm:prSet loTypeId="urn:microsoft.com/office/officeart/2005/8/layout/cycle2" loCatId="cycle" qsTypeId="urn:microsoft.com/office/officeart/2005/8/quickstyle/3d1" qsCatId="3D" csTypeId="urn:microsoft.com/office/officeart/2005/8/colors/colorful1#1" csCatId="colorful" phldr="1"/>
      <dgm:spPr/>
      <dgm:t>
        <a:bodyPr/>
        <a:lstStyle/>
        <a:p>
          <a:endParaRPr lang="en-US"/>
        </a:p>
      </dgm:t>
    </dgm:pt>
    <dgm:pt modelId="{0499AA20-8180-43D5-9D94-2FB774B72F51}">
      <dgm:prSet phldrT="[Text]"/>
      <dgm:spPr>
        <a:solidFill>
          <a:srgbClr val="A365D1"/>
        </a:solidFill>
        <a:ln>
          <a:no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fr-FR" dirty="0" smtClean="0"/>
            <a:t>Dieu</a:t>
          </a:r>
          <a:endParaRPr lang="en-US" dirty="0"/>
        </a:p>
      </dgm:t>
    </dgm:pt>
    <dgm:pt modelId="{7FDE335C-D99B-43E7-A0F9-9FFF877D9352}" type="parTrans" cxnId="{7A3B30B3-650D-4F6D-B9FF-9102D67BBDAA}">
      <dgm:prSet/>
      <dgm:spPr/>
      <dgm:t>
        <a:bodyPr/>
        <a:lstStyle/>
        <a:p>
          <a:endParaRPr lang="en-US"/>
        </a:p>
      </dgm:t>
    </dgm:pt>
    <dgm:pt modelId="{E409C6BC-E685-498D-B2DD-0BA984931760}" type="sibTrans" cxnId="{7A3B30B3-650D-4F6D-B9FF-9102D67BBDAA}">
      <dgm:prSet>
        <dgm:style>
          <a:lnRef idx="0">
            <a:schemeClr val="accent3"/>
          </a:lnRef>
          <a:fillRef idx="3">
            <a:schemeClr val="accent3"/>
          </a:fillRef>
          <a:effectRef idx="3">
            <a:schemeClr val="accent3"/>
          </a:effectRef>
          <a:fontRef idx="minor">
            <a:schemeClr val="lt1"/>
          </a:fontRef>
        </dgm:style>
      </dgm:prSet>
      <dgm:spPr/>
      <dgm:t>
        <a:bodyPr/>
        <a:lstStyle/>
        <a:p>
          <a:endParaRPr lang="en-US"/>
        </a:p>
      </dgm:t>
    </dgm:pt>
    <dgm:pt modelId="{86E393FD-39F7-4F28-915E-C7D3FCAD6B37}">
      <dgm:prSet phldrT="[Text]"/>
      <dgm:spPr>
        <a:solidFill>
          <a:schemeClr val="accent2">
            <a:lumMod val="40000"/>
            <a:lumOff val="60000"/>
          </a:schemeClr>
        </a:solidFill>
      </dgm:spPr>
      <dgm:t>
        <a:bodyPr/>
        <a:lstStyle/>
        <a:p>
          <a:r>
            <a:rPr lang="fr-FR" dirty="0" smtClean="0">
              <a:solidFill>
                <a:srgbClr val="002060"/>
              </a:solidFill>
            </a:rPr>
            <a:t>Fils</a:t>
          </a:r>
          <a:endParaRPr lang="en-US" dirty="0">
            <a:solidFill>
              <a:srgbClr val="002060"/>
            </a:solidFill>
          </a:endParaRPr>
        </a:p>
      </dgm:t>
    </dgm:pt>
    <dgm:pt modelId="{0C372110-6733-4295-9050-92754A2EC816}" type="parTrans" cxnId="{903B720F-9A64-4E32-B681-F33CC4457C17}">
      <dgm:prSet/>
      <dgm:spPr/>
      <dgm:t>
        <a:bodyPr/>
        <a:lstStyle/>
        <a:p>
          <a:endParaRPr lang="en-US"/>
        </a:p>
      </dgm:t>
    </dgm:pt>
    <dgm:pt modelId="{D6763407-BF01-4DF8-AAF0-2F769010489A}" type="sibTrans" cxnId="{903B720F-9A64-4E32-B681-F33CC4457C17}">
      <dgm:prSet/>
      <dgm:spPr>
        <a:solidFill>
          <a:srgbClr val="00B0F0"/>
        </a:solidFill>
      </dgm:spPr>
      <dgm:t>
        <a:bodyPr/>
        <a:lstStyle/>
        <a:p>
          <a:endParaRPr lang="en-US"/>
        </a:p>
      </dgm:t>
    </dgm:pt>
    <dgm:pt modelId="{F6DB7BD5-B019-415E-A33A-E3C99B0369BD}">
      <dgm:prSet phldrT="[Text]"/>
      <dgm:spPr>
        <a:solidFill>
          <a:schemeClr val="accent2">
            <a:lumMod val="60000"/>
            <a:lumOff val="40000"/>
          </a:schemeClr>
        </a:solidFill>
      </dgm:spPr>
      <dgm:t>
        <a:bodyPr/>
        <a:lstStyle/>
        <a:p>
          <a:r>
            <a:rPr lang="fr-FR" dirty="0" smtClean="0"/>
            <a:t>frère</a:t>
          </a:r>
          <a:endParaRPr lang="en-US" dirty="0"/>
        </a:p>
      </dgm:t>
    </dgm:pt>
    <dgm:pt modelId="{B8404C3F-868C-472D-9A0E-AC9A042AF855}" type="parTrans" cxnId="{A1B311EF-E969-4D8D-99DB-2BC56233671D}">
      <dgm:prSet/>
      <dgm:spPr/>
      <dgm:t>
        <a:bodyPr/>
        <a:lstStyle/>
        <a:p>
          <a:endParaRPr lang="en-US"/>
        </a:p>
      </dgm:t>
    </dgm:pt>
    <dgm:pt modelId="{0B8D6989-C490-4D6B-B90B-A4D406F9E287}" type="sibTrans" cxnId="{A1B311EF-E969-4D8D-99DB-2BC56233671D}">
      <dgm:prSet/>
      <dgm:spPr>
        <a:solidFill>
          <a:srgbClr val="00B0F0"/>
        </a:solidFill>
      </dgm:spPr>
      <dgm:t>
        <a:bodyPr/>
        <a:lstStyle/>
        <a:p>
          <a:endParaRPr lang="en-US"/>
        </a:p>
      </dgm:t>
    </dgm:pt>
    <dgm:pt modelId="{10A7816D-EFF3-47C0-8AC9-1429820CF379}">
      <dgm:prSet phldrT="[Text]"/>
      <dgm:spPr>
        <a:solidFill>
          <a:schemeClr val="accent2">
            <a:lumMod val="75000"/>
          </a:schemeClr>
        </a:solidFill>
      </dgm:spPr>
      <dgm:t>
        <a:bodyPr/>
        <a:lstStyle/>
        <a:p>
          <a:r>
            <a:rPr lang="fr-FR" dirty="0" smtClean="0"/>
            <a:t>mari</a:t>
          </a:r>
          <a:endParaRPr lang="en-US" dirty="0"/>
        </a:p>
      </dgm:t>
    </dgm:pt>
    <dgm:pt modelId="{159D2BAA-9F9E-4674-991A-2BF7A4101833}" type="parTrans" cxnId="{07252D05-9D22-43D9-B360-30E1C75EE5F6}">
      <dgm:prSet/>
      <dgm:spPr/>
      <dgm:t>
        <a:bodyPr/>
        <a:lstStyle/>
        <a:p>
          <a:endParaRPr lang="en-US"/>
        </a:p>
      </dgm:t>
    </dgm:pt>
    <dgm:pt modelId="{7836AD39-24D3-4361-A268-1C3EF5E62BE8}" type="sibTrans" cxnId="{07252D05-9D22-43D9-B360-30E1C75EE5F6}">
      <dgm:prSet/>
      <dgm:spPr>
        <a:solidFill>
          <a:srgbClr val="00B0F0"/>
        </a:solidFill>
      </dgm:spPr>
      <dgm:t>
        <a:bodyPr/>
        <a:lstStyle/>
        <a:p>
          <a:endParaRPr lang="en-US"/>
        </a:p>
      </dgm:t>
    </dgm:pt>
    <dgm:pt modelId="{B694ADAF-F7E6-40D8-985D-4BD9069BE0CB}">
      <dgm:prSet phldrT="[Text]"/>
      <dgm:spPr>
        <a:solidFill>
          <a:srgbClr val="002060"/>
        </a:solidFill>
      </dgm:spPr>
      <dgm:t>
        <a:bodyPr/>
        <a:lstStyle/>
        <a:p>
          <a:r>
            <a:rPr lang="fr-FR" dirty="0" smtClean="0"/>
            <a:t>père</a:t>
          </a:r>
          <a:endParaRPr lang="en-US" dirty="0"/>
        </a:p>
      </dgm:t>
    </dgm:pt>
    <dgm:pt modelId="{22BC9064-9B4C-49F2-B004-66ACE4D21F11}" type="parTrans" cxnId="{BA5D6E05-4C8C-4F0D-9854-C6FF46DC8E6F}">
      <dgm:prSet/>
      <dgm:spPr/>
      <dgm:t>
        <a:bodyPr/>
        <a:lstStyle/>
        <a:p>
          <a:endParaRPr lang="en-US"/>
        </a:p>
      </dgm:t>
    </dgm:pt>
    <dgm:pt modelId="{52DD488E-4A89-40BD-B58C-DE1545152D14}" type="sibTrans" cxnId="{BA5D6E05-4C8C-4F0D-9854-C6FF46DC8E6F}">
      <dgm:prSet/>
      <dgm:spPr>
        <a:solidFill>
          <a:schemeClr val="accent2">
            <a:lumMod val="75000"/>
          </a:schemeClr>
        </a:solidFill>
      </dgm:spPr>
      <dgm:t>
        <a:bodyPr/>
        <a:lstStyle/>
        <a:p>
          <a:endParaRPr lang="en-US"/>
        </a:p>
      </dgm:t>
    </dgm:pt>
    <dgm:pt modelId="{D84CE2FD-7743-44AF-B604-90096E04809B}">
      <dgm:prSet/>
      <dgm:spPr>
        <a:solidFill>
          <a:srgbClr val="B30101"/>
        </a:solidFill>
      </dgm:spPr>
      <dgm:t>
        <a:bodyPr/>
        <a:lstStyle/>
        <a:p>
          <a:r>
            <a:rPr lang="fr-FR" dirty="0" smtClean="0"/>
            <a:t>mère</a:t>
          </a:r>
          <a:endParaRPr lang="en-US" dirty="0"/>
        </a:p>
      </dgm:t>
    </dgm:pt>
    <dgm:pt modelId="{D0B865FA-A3EC-46FE-B629-2F7ECB899D55}" type="parTrans" cxnId="{63F0A3E4-E409-4512-AB36-A8B8B232E611}">
      <dgm:prSet/>
      <dgm:spPr/>
      <dgm:t>
        <a:bodyPr/>
        <a:lstStyle/>
        <a:p>
          <a:endParaRPr lang="en-US"/>
        </a:p>
      </dgm:t>
    </dgm:pt>
    <dgm:pt modelId="{28BAB3A2-8D05-467B-A83B-24B18894F2F2}" type="sibTrans" cxnId="{63F0A3E4-E409-4512-AB36-A8B8B232E611}">
      <dgm:prSet/>
      <dgm:spPr>
        <a:solidFill>
          <a:srgbClr val="E34025"/>
        </a:solidFill>
      </dgm:spPr>
      <dgm:t>
        <a:bodyPr/>
        <a:lstStyle/>
        <a:p>
          <a:endParaRPr lang="en-US"/>
        </a:p>
      </dgm:t>
    </dgm:pt>
    <dgm:pt modelId="{FBFE0E61-A15E-426C-AC89-12AD4C67E08F}">
      <dgm:prSet/>
      <dgm:spPr>
        <a:solidFill>
          <a:srgbClr val="F60000"/>
        </a:solidFill>
      </dgm:spPr>
      <dgm:t>
        <a:bodyPr/>
        <a:lstStyle/>
        <a:p>
          <a:r>
            <a:rPr lang="fr-FR" dirty="0" smtClean="0">
              <a:latin typeface="Arial Narrow" pitchFamily="34" charset="0"/>
            </a:rPr>
            <a:t>femme</a:t>
          </a:r>
          <a:endParaRPr lang="en-US" dirty="0">
            <a:latin typeface="Arial Narrow" pitchFamily="34" charset="0"/>
          </a:endParaRPr>
        </a:p>
      </dgm:t>
    </dgm:pt>
    <dgm:pt modelId="{AA64BD29-D7DA-46A4-9DCC-693665575F98}" type="parTrans" cxnId="{7605B089-9C0F-45CC-B3AF-61A9C1C6A048}">
      <dgm:prSet/>
      <dgm:spPr/>
      <dgm:t>
        <a:bodyPr/>
        <a:lstStyle/>
        <a:p>
          <a:endParaRPr lang="en-US"/>
        </a:p>
      </dgm:t>
    </dgm:pt>
    <dgm:pt modelId="{B2EE90C0-9582-453C-9493-12E26F2EF4C3}" type="sibTrans" cxnId="{7605B089-9C0F-45CC-B3AF-61A9C1C6A048}">
      <dgm:prSet/>
      <dgm:spPr>
        <a:solidFill>
          <a:srgbClr val="E34025"/>
        </a:solidFill>
      </dgm:spPr>
      <dgm:t>
        <a:bodyPr/>
        <a:lstStyle/>
        <a:p>
          <a:endParaRPr lang="en-US"/>
        </a:p>
      </dgm:t>
    </dgm:pt>
    <dgm:pt modelId="{5BEAFE4F-A0E5-44AB-B18C-E447C1A7FB9A}">
      <dgm:prSet custT="1"/>
      <dgm:spPr>
        <a:solidFill>
          <a:srgbClr val="EB7663"/>
        </a:solidFill>
      </dgm:spPr>
      <dgm:t>
        <a:bodyPr/>
        <a:lstStyle/>
        <a:p>
          <a:r>
            <a:rPr lang="fr-FR" sz="2000" dirty="0" smtClean="0">
              <a:solidFill>
                <a:schemeClr val="tx1"/>
              </a:solidFill>
              <a:latin typeface="Arial Narrow" pitchFamily="34" charset="0"/>
            </a:rPr>
            <a:t>Sœur</a:t>
          </a:r>
          <a:r>
            <a:rPr lang="fr-FR" sz="1400" dirty="0" smtClean="0">
              <a:solidFill>
                <a:schemeClr val="tx1"/>
              </a:solidFill>
            </a:rPr>
            <a:t> </a:t>
          </a:r>
          <a:endParaRPr lang="en-US" sz="1400" dirty="0">
            <a:solidFill>
              <a:schemeClr val="tx1"/>
            </a:solidFill>
          </a:endParaRPr>
        </a:p>
      </dgm:t>
    </dgm:pt>
    <dgm:pt modelId="{3C3A3075-197A-4B2E-9A68-521DE6D75D3D}" type="parTrans" cxnId="{3DAC7258-42A4-4937-A7A0-B6339CCCAE0B}">
      <dgm:prSet/>
      <dgm:spPr/>
      <dgm:t>
        <a:bodyPr/>
        <a:lstStyle/>
        <a:p>
          <a:endParaRPr lang="en-US"/>
        </a:p>
      </dgm:t>
    </dgm:pt>
    <dgm:pt modelId="{CBD39753-8914-47FD-A222-143CFCB7D75F}" type="sibTrans" cxnId="{3DAC7258-42A4-4937-A7A0-B6339CCCAE0B}">
      <dgm:prSet/>
      <dgm:spPr>
        <a:solidFill>
          <a:srgbClr val="E34025"/>
        </a:solidFill>
      </dgm:spPr>
      <dgm:t>
        <a:bodyPr/>
        <a:lstStyle/>
        <a:p>
          <a:endParaRPr lang="en-US"/>
        </a:p>
      </dgm:t>
    </dgm:pt>
    <dgm:pt modelId="{438D0E34-80F4-4183-B9B1-FE405A4D749A}">
      <dgm:prSet custT="1"/>
      <dgm:spPr>
        <a:solidFill>
          <a:schemeClr val="accent1">
            <a:lumMod val="40000"/>
            <a:lumOff val="60000"/>
          </a:schemeClr>
        </a:solidFill>
      </dgm:spPr>
      <dgm:t>
        <a:bodyPr/>
        <a:lstStyle/>
        <a:p>
          <a:r>
            <a:rPr lang="fr-FR" sz="2400" dirty="0" smtClean="0">
              <a:solidFill>
                <a:srgbClr val="FF0000"/>
              </a:solidFill>
              <a:latin typeface="Arial Narrow" pitchFamily="34" charset="0"/>
            </a:rPr>
            <a:t>fille</a:t>
          </a:r>
          <a:endParaRPr lang="en-US" sz="2400" dirty="0">
            <a:solidFill>
              <a:srgbClr val="FF0000"/>
            </a:solidFill>
            <a:latin typeface="Arial Narrow" pitchFamily="34" charset="0"/>
          </a:endParaRPr>
        </a:p>
      </dgm:t>
    </dgm:pt>
    <dgm:pt modelId="{24F4E308-814A-4FF1-B7D7-1C00AC65858F}" type="parTrans" cxnId="{C910E7A4-628A-4BA4-86BD-6B820D9E5AA0}">
      <dgm:prSet/>
      <dgm:spPr/>
      <dgm:t>
        <a:bodyPr/>
        <a:lstStyle/>
        <a:p>
          <a:endParaRPr lang="en-US"/>
        </a:p>
      </dgm:t>
    </dgm:pt>
    <dgm:pt modelId="{17F84BD6-5F3B-4A74-A942-18FFCA6CEF22}" type="sibTrans" cxnId="{C910E7A4-628A-4BA4-86BD-6B820D9E5AA0}">
      <dgm:prSet/>
      <dgm:spPr/>
      <dgm:t>
        <a:bodyPr/>
        <a:lstStyle/>
        <a:p>
          <a:endParaRPr lang="en-US"/>
        </a:p>
      </dgm:t>
    </dgm:pt>
    <dgm:pt modelId="{E14B267E-999F-442C-A4CB-20F43196E0B7}" type="pres">
      <dgm:prSet presAssocID="{4CF48F82-3BE7-4E65-B443-4B21F0FE8495}" presName="cycle" presStyleCnt="0">
        <dgm:presLayoutVars>
          <dgm:dir/>
          <dgm:resizeHandles val="exact"/>
        </dgm:presLayoutVars>
      </dgm:prSet>
      <dgm:spPr/>
      <dgm:t>
        <a:bodyPr/>
        <a:lstStyle/>
        <a:p>
          <a:endParaRPr lang="en-US"/>
        </a:p>
      </dgm:t>
    </dgm:pt>
    <dgm:pt modelId="{0F725527-C2E2-44AF-807A-84363E0ED261}" type="pres">
      <dgm:prSet presAssocID="{0499AA20-8180-43D5-9D94-2FB774B72F51}" presName="node" presStyleLbl="node1" presStyleIdx="0" presStyleCnt="9" custScaleX="164949" custScaleY="145422" custRadScaleRad="94872" custRadScaleInc="0">
        <dgm:presLayoutVars>
          <dgm:bulletEnabled val="1"/>
        </dgm:presLayoutVars>
      </dgm:prSet>
      <dgm:spPr/>
      <dgm:t>
        <a:bodyPr/>
        <a:lstStyle/>
        <a:p>
          <a:endParaRPr lang="en-US"/>
        </a:p>
      </dgm:t>
    </dgm:pt>
    <dgm:pt modelId="{340C9BE2-EDA4-4F77-9038-D7CDC6DFDF1E}" type="pres">
      <dgm:prSet presAssocID="{E409C6BC-E685-498D-B2DD-0BA984931760}" presName="sibTrans" presStyleLbl="sibTrans2D1" presStyleIdx="0" presStyleCnt="9" custAng="10197537" custScaleX="119111" custScaleY="303469" custLinFactY="200000" custLinFactNeighborX="-72253" custLinFactNeighborY="265618"/>
      <dgm:spPr/>
      <dgm:t>
        <a:bodyPr/>
        <a:lstStyle/>
        <a:p>
          <a:endParaRPr lang="en-US"/>
        </a:p>
      </dgm:t>
    </dgm:pt>
    <dgm:pt modelId="{48AAEF36-3E19-41F6-A02E-FCD53246D82B}" type="pres">
      <dgm:prSet presAssocID="{E409C6BC-E685-498D-B2DD-0BA984931760}" presName="connectorText" presStyleLbl="sibTrans2D1" presStyleIdx="0" presStyleCnt="9"/>
      <dgm:spPr/>
      <dgm:t>
        <a:bodyPr/>
        <a:lstStyle/>
        <a:p>
          <a:endParaRPr lang="en-US"/>
        </a:p>
      </dgm:t>
    </dgm:pt>
    <dgm:pt modelId="{F2543429-8157-47FE-9D7D-613F72092F1B}" type="pres">
      <dgm:prSet presAssocID="{D84CE2FD-7743-44AF-B604-90096E04809B}" presName="node" presStyleLbl="node1" presStyleIdx="1" presStyleCnt="9" custRadScaleRad="184746" custRadScaleInc="148329">
        <dgm:presLayoutVars>
          <dgm:bulletEnabled val="1"/>
        </dgm:presLayoutVars>
      </dgm:prSet>
      <dgm:spPr/>
      <dgm:t>
        <a:bodyPr/>
        <a:lstStyle/>
        <a:p>
          <a:endParaRPr lang="en-US"/>
        </a:p>
      </dgm:t>
    </dgm:pt>
    <dgm:pt modelId="{0FA7915A-5859-4A2E-B774-C3C855EA0CE4}" type="pres">
      <dgm:prSet presAssocID="{28BAB3A2-8D05-467B-A83B-24B18894F2F2}" presName="sibTrans" presStyleLbl="sibTrans2D1" presStyleIdx="1" presStyleCnt="9" custAng="11247667" custScaleX="147608" custScaleY="114447" custLinFactNeighborX="25591" custLinFactNeighborY="4560"/>
      <dgm:spPr/>
      <dgm:t>
        <a:bodyPr/>
        <a:lstStyle/>
        <a:p>
          <a:endParaRPr lang="en-US"/>
        </a:p>
      </dgm:t>
    </dgm:pt>
    <dgm:pt modelId="{A19F178A-AEC6-4EC0-9EE6-743B82F5E932}" type="pres">
      <dgm:prSet presAssocID="{28BAB3A2-8D05-467B-A83B-24B18894F2F2}" presName="connectorText" presStyleLbl="sibTrans2D1" presStyleIdx="1" presStyleCnt="9"/>
      <dgm:spPr/>
      <dgm:t>
        <a:bodyPr/>
        <a:lstStyle/>
        <a:p>
          <a:endParaRPr lang="en-US"/>
        </a:p>
      </dgm:t>
    </dgm:pt>
    <dgm:pt modelId="{963C24B8-6B2F-4CB5-AB48-9DE4599DE3BE}" type="pres">
      <dgm:prSet presAssocID="{FBFE0E61-A15E-426C-AC89-12AD4C67E08F}" presName="node" presStyleLbl="node1" presStyleIdx="2" presStyleCnt="9" custRadScaleRad="135603" custRadScaleInc="30277">
        <dgm:presLayoutVars>
          <dgm:bulletEnabled val="1"/>
        </dgm:presLayoutVars>
      </dgm:prSet>
      <dgm:spPr/>
      <dgm:t>
        <a:bodyPr/>
        <a:lstStyle/>
        <a:p>
          <a:endParaRPr lang="en-US"/>
        </a:p>
      </dgm:t>
    </dgm:pt>
    <dgm:pt modelId="{9B9F40B3-5622-4301-867D-D4EF49B15B5C}" type="pres">
      <dgm:prSet presAssocID="{B2EE90C0-9582-453C-9493-12E26F2EF4C3}" presName="sibTrans" presStyleLbl="sibTrans2D1" presStyleIdx="2" presStyleCnt="9" custAng="10835424" custScaleX="81227" custScaleY="134902"/>
      <dgm:spPr/>
      <dgm:t>
        <a:bodyPr/>
        <a:lstStyle/>
        <a:p>
          <a:endParaRPr lang="en-US"/>
        </a:p>
      </dgm:t>
    </dgm:pt>
    <dgm:pt modelId="{3EE655A0-DAF2-47FF-9DC8-798979FA6160}" type="pres">
      <dgm:prSet presAssocID="{B2EE90C0-9582-453C-9493-12E26F2EF4C3}" presName="connectorText" presStyleLbl="sibTrans2D1" presStyleIdx="2" presStyleCnt="9"/>
      <dgm:spPr/>
      <dgm:t>
        <a:bodyPr/>
        <a:lstStyle/>
        <a:p>
          <a:endParaRPr lang="en-US"/>
        </a:p>
      </dgm:t>
    </dgm:pt>
    <dgm:pt modelId="{D54D5510-3687-4FE0-8D89-601AE9968C44}" type="pres">
      <dgm:prSet presAssocID="{5BEAFE4F-A0E5-44AB-B18C-E447C1A7FB9A}" presName="node" presStyleLbl="node1" presStyleIdx="3" presStyleCnt="9" custRadScaleRad="101295" custRadScaleInc="-5812">
        <dgm:presLayoutVars>
          <dgm:bulletEnabled val="1"/>
        </dgm:presLayoutVars>
      </dgm:prSet>
      <dgm:spPr/>
      <dgm:t>
        <a:bodyPr/>
        <a:lstStyle/>
        <a:p>
          <a:endParaRPr lang="en-US"/>
        </a:p>
      </dgm:t>
    </dgm:pt>
    <dgm:pt modelId="{C3D8B13C-1DBD-4698-8913-9C34CEDEE741}" type="pres">
      <dgm:prSet presAssocID="{CBD39753-8914-47FD-A222-143CFCB7D75F}" presName="sibTrans" presStyleLbl="sibTrans2D1" presStyleIdx="3" presStyleCnt="9" custAng="10345601" custScaleX="80697" custScaleY="114254"/>
      <dgm:spPr/>
      <dgm:t>
        <a:bodyPr/>
        <a:lstStyle/>
        <a:p>
          <a:endParaRPr lang="en-US"/>
        </a:p>
      </dgm:t>
    </dgm:pt>
    <dgm:pt modelId="{0D8952DE-B377-4B4C-8342-342B35DFB9CD}" type="pres">
      <dgm:prSet presAssocID="{CBD39753-8914-47FD-A222-143CFCB7D75F}" presName="connectorText" presStyleLbl="sibTrans2D1" presStyleIdx="3" presStyleCnt="9"/>
      <dgm:spPr/>
      <dgm:t>
        <a:bodyPr/>
        <a:lstStyle/>
        <a:p>
          <a:endParaRPr lang="en-US"/>
        </a:p>
      </dgm:t>
    </dgm:pt>
    <dgm:pt modelId="{2E76A681-9C95-4EB4-B0FE-1B9BEE47D68A}" type="pres">
      <dgm:prSet presAssocID="{438D0E34-80F4-4183-B9B1-FE405A4D749A}" presName="node" presStyleLbl="node1" presStyleIdx="4" presStyleCnt="9">
        <dgm:presLayoutVars>
          <dgm:bulletEnabled val="1"/>
        </dgm:presLayoutVars>
      </dgm:prSet>
      <dgm:spPr/>
      <dgm:t>
        <a:bodyPr/>
        <a:lstStyle/>
        <a:p>
          <a:endParaRPr lang="en-US"/>
        </a:p>
      </dgm:t>
    </dgm:pt>
    <dgm:pt modelId="{C9B659ED-EBCB-4A22-9586-4FDEF6420CC2}" type="pres">
      <dgm:prSet presAssocID="{17F84BD6-5F3B-4A74-A942-18FFCA6CEF22}" presName="sibTrans" presStyleLbl="sibTrans2D1" presStyleIdx="4" presStyleCnt="9" custAng="5400000" custScaleX="544238" custScaleY="396492" custLinFactY="-152810" custLinFactNeighborX="-7266" custLinFactNeighborY="-200000"/>
      <dgm:spPr/>
      <dgm:t>
        <a:bodyPr/>
        <a:lstStyle/>
        <a:p>
          <a:endParaRPr lang="en-US"/>
        </a:p>
      </dgm:t>
    </dgm:pt>
    <dgm:pt modelId="{85EBCD29-4FD6-400A-93B2-914C655F0FFF}" type="pres">
      <dgm:prSet presAssocID="{17F84BD6-5F3B-4A74-A942-18FFCA6CEF22}" presName="connectorText" presStyleLbl="sibTrans2D1" presStyleIdx="4" presStyleCnt="9"/>
      <dgm:spPr/>
      <dgm:t>
        <a:bodyPr/>
        <a:lstStyle/>
        <a:p>
          <a:endParaRPr lang="en-US"/>
        </a:p>
      </dgm:t>
    </dgm:pt>
    <dgm:pt modelId="{2F0DC57F-58CD-43D8-8D1A-A37A5246A861}" type="pres">
      <dgm:prSet presAssocID="{86E393FD-39F7-4F28-915E-C7D3FCAD6B37}" presName="node" presStyleLbl="node1" presStyleIdx="5" presStyleCnt="9">
        <dgm:presLayoutVars>
          <dgm:bulletEnabled val="1"/>
        </dgm:presLayoutVars>
      </dgm:prSet>
      <dgm:spPr/>
      <dgm:t>
        <a:bodyPr/>
        <a:lstStyle/>
        <a:p>
          <a:endParaRPr lang="en-US"/>
        </a:p>
      </dgm:t>
    </dgm:pt>
    <dgm:pt modelId="{E8815041-ABD8-492E-8814-AAC2CB819A67}" type="pres">
      <dgm:prSet presAssocID="{D6763407-BF01-4DF8-AAF0-2F769010489A}" presName="sibTrans" presStyleLbl="sibTrans2D1" presStyleIdx="5" presStyleCnt="9"/>
      <dgm:spPr/>
      <dgm:t>
        <a:bodyPr/>
        <a:lstStyle/>
        <a:p>
          <a:endParaRPr lang="en-US"/>
        </a:p>
      </dgm:t>
    </dgm:pt>
    <dgm:pt modelId="{AFB87A9C-038D-46B2-8D49-D527FE62DD5D}" type="pres">
      <dgm:prSet presAssocID="{D6763407-BF01-4DF8-AAF0-2F769010489A}" presName="connectorText" presStyleLbl="sibTrans2D1" presStyleIdx="5" presStyleCnt="9"/>
      <dgm:spPr/>
      <dgm:t>
        <a:bodyPr/>
        <a:lstStyle/>
        <a:p>
          <a:endParaRPr lang="en-US"/>
        </a:p>
      </dgm:t>
    </dgm:pt>
    <dgm:pt modelId="{37701B44-82D2-4E96-AAA7-96BD343CDBAE}" type="pres">
      <dgm:prSet presAssocID="{F6DB7BD5-B019-415E-A33A-E3C99B0369BD}" presName="node" presStyleLbl="node1" presStyleIdx="6" presStyleCnt="9" custRadScaleRad="91369" custRadScaleInc="-1549">
        <dgm:presLayoutVars>
          <dgm:bulletEnabled val="1"/>
        </dgm:presLayoutVars>
      </dgm:prSet>
      <dgm:spPr/>
      <dgm:t>
        <a:bodyPr/>
        <a:lstStyle/>
        <a:p>
          <a:endParaRPr lang="en-US"/>
        </a:p>
      </dgm:t>
    </dgm:pt>
    <dgm:pt modelId="{057DF277-121A-4BDB-B925-BC60CC0F0C7D}" type="pres">
      <dgm:prSet presAssocID="{0B8D6989-C490-4D6B-B90B-A4D406F9E287}" presName="sibTrans" presStyleLbl="sibTrans2D1" presStyleIdx="6" presStyleCnt="9"/>
      <dgm:spPr/>
      <dgm:t>
        <a:bodyPr/>
        <a:lstStyle/>
        <a:p>
          <a:endParaRPr lang="en-US"/>
        </a:p>
      </dgm:t>
    </dgm:pt>
    <dgm:pt modelId="{479EDF75-939C-4417-9EE5-4A9C3A09E968}" type="pres">
      <dgm:prSet presAssocID="{0B8D6989-C490-4D6B-B90B-A4D406F9E287}" presName="connectorText" presStyleLbl="sibTrans2D1" presStyleIdx="6" presStyleCnt="9"/>
      <dgm:spPr/>
      <dgm:t>
        <a:bodyPr/>
        <a:lstStyle/>
        <a:p>
          <a:endParaRPr lang="en-US"/>
        </a:p>
      </dgm:t>
    </dgm:pt>
    <dgm:pt modelId="{822776AF-9E8D-41F1-A3E4-7D8129A82485}" type="pres">
      <dgm:prSet presAssocID="{10A7816D-EFF3-47C0-8AC9-1429820CF379}" presName="node" presStyleLbl="node1" presStyleIdx="7" presStyleCnt="9" custRadScaleRad="131183" custRadScaleInc="-33901">
        <dgm:presLayoutVars>
          <dgm:bulletEnabled val="1"/>
        </dgm:presLayoutVars>
      </dgm:prSet>
      <dgm:spPr/>
      <dgm:t>
        <a:bodyPr/>
        <a:lstStyle/>
        <a:p>
          <a:endParaRPr lang="en-US"/>
        </a:p>
      </dgm:t>
    </dgm:pt>
    <dgm:pt modelId="{F5DAC696-56A1-42C6-840A-CA06846FC47A}" type="pres">
      <dgm:prSet presAssocID="{7836AD39-24D3-4361-A268-1C3EF5E62BE8}" presName="sibTrans" presStyleLbl="sibTrans2D1" presStyleIdx="7" presStyleCnt="9"/>
      <dgm:spPr/>
      <dgm:t>
        <a:bodyPr/>
        <a:lstStyle/>
        <a:p>
          <a:endParaRPr lang="en-US"/>
        </a:p>
      </dgm:t>
    </dgm:pt>
    <dgm:pt modelId="{942E23D5-6F36-4A0F-A17D-1039E547470B}" type="pres">
      <dgm:prSet presAssocID="{7836AD39-24D3-4361-A268-1C3EF5E62BE8}" presName="connectorText" presStyleLbl="sibTrans2D1" presStyleIdx="7" presStyleCnt="9"/>
      <dgm:spPr/>
      <dgm:t>
        <a:bodyPr/>
        <a:lstStyle/>
        <a:p>
          <a:endParaRPr lang="en-US"/>
        </a:p>
      </dgm:t>
    </dgm:pt>
    <dgm:pt modelId="{7BFAE34F-05C6-4D1C-A9ED-5DFD73C64487}" type="pres">
      <dgm:prSet presAssocID="{B694ADAF-F7E6-40D8-985D-4BD9069BE0CB}" presName="node" presStyleLbl="node1" presStyleIdx="8" presStyleCnt="9" custRadScaleRad="192162" custRadScaleInc="-152416">
        <dgm:presLayoutVars>
          <dgm:bulletEnabled val="1"/>
        </dgm:presLayoutVars>
      </dgm:prSet>
      <dgm:spPr/>
      <dgm:t>
        <a:bodyPr/>
        <a:lstStyle/>
        <a:p>
          <a:endParaRPr lang="en-US"/>
        </a:p>
      </dgm:t>
    </dgm:pt>
    <dgm:pt modelId="{99D2774C-419A-4B39-801F-955D1B701AAF}" type="pres">
      <dgm:prSet presAssocID="{52DD488E-4A89-40BD-B58C-DE1545152D14}" presName="sibTrans" presStyleLbl="sibTrans2D1" presStyleIdx="8" presStyleCnt="9" custAng="576730" custFlipVert="1" custScaleX="101698" custScaleY="308931" custLinFactY="200000" custLinFactNeighborX="82444" custLinFactNeighborY="264714"/>
      <dgm:spPr/>
      <dgm:t>
        <a:bodyPr/>
        <a:lstStyle/>
        <a:p>
          <a:endParaRPr lang="en-US"/>
        </a:p>
      </dgm:t>
    </dgm:pt>
    <dgm:pt modelId="{68FB43A6-FC78-4342-B3ED-367D31053B21}" type="pres">
      <dgm:prSet presAssocID="{52DD488E-4A89-40BD-B58C-DE1545152D14}" presName="connectorText" presStyleLbl="sibTrans2D1" presStyleIdx="8" presStyleCnt="9"/>
      <dgm:spPr/>
      <dgm:t>
        <a:bodyPr/>
        <a:lstStyle/>
        <a:p>
          <a:endParaRPr lang="en-US"/>
        </a:p>
      </dgm:t>
    </dgm:pt>
  </dgm:ptLst>
  <dgm:cxnLst>
    <dgm:cxn modelId="{C910E7A4-628A-4BA4-86BD-6B820D9E5AA0}" srcId="{4CF48F82-3BE7-4E65-B443-4B21F0FE8495}" destId="{438D0E34-80F4-4183-B9B1-FE405A4D749A}" srcOrd="4" destOrd="0" parTransId="{24F4E308-814A-4FF1-B7D7-1C00AC65858F}" sibTransId="{17F84BD6-5F3B-4A74-A942-18FFCA6CEF22}"/>
    <dgm:cxn modelId="{7605B089-9C0F-45CC-B3AF-61A9C1C6A048}" srcId="{4CF48F82-3BE7-4E65-B443-4B21F0FE8495}" destId="{FBFE0E61-A15E-426C-AC89-12AD4C67E08F}" srcOrd="2" destOrd="0" parTransId="{AA64BD29-D7DA-46A4-9DCC-693665575F98}" sibTransId="{B2EE90C0-9582-453C-9493-12E26F2EF4C3}"/>
    <dgm:cxn modelId="{BF54A881-A198-4847-9F86-CDBCF223D8B0}" type="presOf" srcId="{52DD488E-4A89-40BD-B58C-DE1545152D14}" destId="{68FB43A6-FC78-4342-B3ED-367D31053B21}" srcOrd="1" destOrd="0" presId="urn:microsoft.com/office/officeart/2005/8/layout/cycle2"/>
    <dgm:cxn modelId="{0D1A0D6E-08AE-45F7-8FF5-99581E62A837}" type="presOf" srcId="{B694ADAF-F7E6-40D8-985D-4BD9069BE0CB}" destId="{7BFAE34F-05C6-4D1C-A9ED-5DFD73C64487}" srcOrd="0" destOrd="0" presId="urn:microsoft.com/office/officeart/2005/8/layout/cycle2"/>
    <dgm:cxn modelId="{893F6AF0-F7F4-416E-A3BC-15CDE793B0FF}" type="presOf" srcId="{86E393FD-39F7-4F28-915E-C7D3FCAD6B37}" destId="{2F0DC57F-58CD-43D8-8D1A-A37A5246A861}" srcOrd="0" destOrd="0" presId="urn:microsoft.com/office/officeart/2005/8/layout/cycle2"/>
    <dgm:cxn modelId="{47239331-30B0-44CE-9C1D-DDA85CA8CBE4}" type="presOf" srcId="{10A7816D-EFF3-47C0-8AC9-1429820CF379}" destId="{822776AF-9E8D-41F1-A3E4-7D8129A82485}" srcOrd="0" destOrd="0" presId="urn:microsoft.com/office/officeart/2005/8/layout/cycle2"/>
    <dgm:cxn modelId="{47CE7A75-DF0A-463E-8FC8-6FDB220A60FA}" type="presOf" srcId="{FBFE0E61-A15E-426C-AC89-12AD4C67E08F}" destId="{963C24B8-6B2F-4CB5-AB48-9DE4599DE3BE}" srcOrd="0" destOrd="0" presId="urn:microsoft.com/office/officeart/2005/8/layout/cycle2"/>
    <dgm:cxn modelId="{41948F17-CB3A-4E6C-A59F-B112C3712F88}" type="presOf" srcId="{0B8D6989-C490-4D6B-B90B-A4D406F9E287}" destId="{479EDF75-939C-4417-9EE5-4A9C3A09E968}" srcOrd="1" destOrd="0" presId="urn:microsoft.com/office/officeart/2005/8/layout/cycle2"/>
    <dgm:cxn modelId="{A8832740-3107-4FD4-8483-14E1A3C08745}" type="presOf" srcId="{52DD488E-4A89-40BD-B58C-DE1545152D14}" destId="{99D2774C-419A-4B39-801F-955D1B701AAF}" srcOrd="0" destOrd="0" presId="urn:microsoft.com/office/officeart/2005/8/layout/cycle2"/>
    <dgm:cxn modelId="{8298DCAF-82A6-435A-AF6F-16537B7136A8}" type="presOf" srcId="{CBD39753-8914-47FD-A222-143CFCB7D75F}" destId="{0D8952DE-B377-4B4C-8342-342B35DFB9CD}" srcOrd="1" destOrd="0" presId="urn:microsoft.com/office/officeart/2005/8/layout/cycle2"/>
    <dgm:cxn modelId="{C1FC6BA0-AAAB-444C-88D7-7B2CAD52876B}" type="presOf" srcId="{28BAB3A2-8D05-467B-A83B-24B18894F2F2}" destId="{A19F178A-AEC6-4EC0-9EE6-743B82F5E932}" srcOrd="1" destOrd="0" presId="urn:microsoft.com/office/officeart/2005/8/layout/cycle2"/>
    <dgm:cxn modelId="{66B23C0E-F693-43A2-8532-55C1F7B739E6}" type="presOf" srcId="{CBD39753-8914-47FD-A222-143CFCB7D75F}" destId="{C3D8B13C-1DBD-4698-8913-9C34CEDEE741}" srcOrd="0" destOrd="0" presId="urn:microsoft.com/office/officeart/2005/8/layout/cycle2"/>
    <dgm:cxn modelId="{903B720F-9A64-4E32-B681-F33CC4457C17}" srcId="{4CF48F82-3BE7-4E65-B443-4B21F0FE8495}" destId="{86E393FD-39F7-4F28-915E-C7D3FCAD6B37}" srcOrd="5" destOrd="0" parTransId="{0C372110-6733-4295-9050-92754A2EC816}" sibTransId="{D6763407-BF01-4DF8-AAF0-2F769010489A}"/>
    <dgm:cxn modelId="{3DAC7258-42A4-4937-A7A0-B6339CCCAE0B}" srcId="{4CF48F82-3BE7-4E65-B443-4B21F0FE8495}" destId="{5BEAFE4F-A0E5-44AB-B18C-E447C1A7FB9A}" srcOrd="3" destOrd="0" parTransId="{3C3A3075-197A-4B2E-9A68-521DE6D75D3D}" sibTransId="{CBD39753-8914-47FD-A222-143CFCB7D75F}"/>
    <dgm:cxn modelId="{704A4739-0CDF-4C6E-902E-FBBCC0146C73}" type="presOf" srcId="{17F84BD6-5F3B-4A74-A942-18FFCA6CEF22}" destId="{C9B659ED-EBCB-4A22-9586-4FDEF6420CC2}" srcOrd="0" destOrd="0" presId="urn:microsoft.com/office/officeart/2005/8/layout/cycle2"/>
    <dgm:cxn modelId="{88B02E93-84F7-46CB-A963-24A5792ACE84}" type="presOf" srcId="{0B8D6989-C490-4D6B-B90B-A4D406F9E287}" destId="{057DF277-121A-4BDB-B925-BC60CC0F0C7D}" srcOrd="0" destOrd="0" presId="urn:microsoft.com/office/officeart/2005/8/layout/cycle2"/>
    <dgm:cxn modelId="{7FC89092-0463-4791-B22A-BCBCE000AAEE}" type="presOf" srcId="{7836AD39-24D3-4361-A268-1C3EF5E62BE8}" destId="{F5DAC696-56A1-42C6-840A-CA06846FC47A}" srcOrd="0" destOrd="0" presId="urn:microsoft.com/office/officeart/2005/8/layout/cycle2"/>
    <dgm:cxn modelId="{9F4403D0-9A05-4698-9B7B-590F745BE64C}" type="presOf" srcId="{D84CE2FD-7743-44AF-B604-90096E04809B}" destId="{F2543429-8157-47FE-9D7D-613F72092F1B}" srcOrd="0" destOrd="0" presId="urn:microsoft.com/office/officeart/2005/8/layout/cycle2"/>
    <dgm:cxn modelId="{BA5D6E05-4C8C-4F0D-9854-C6FF46DC8E6F}" srcId="{4CF48F82-3BE7-4E65-B443-4B21F0FE8495}" destId="{B694ADAF-F7E6-40D8-985D-4BD9069BE0CB}" srcOrd="8" destOrd="0" parTransId="{22BC9064-9B4C-49F2-B004-66ACE4D21F11}" sibTransId="{52DD488E-4A89-40BD-B58C-DE1545152D14}"/>
    <dgm:cxn modelId="{C3CD1D4C-A851-4008-B26C-FD20BA466924}" type="presOf" srcId="{B2EE90C0-9582-453C-9493-12E26F2EF4C3}" destId="{3EE655A0-DAF2-47FF-9DC8-798979FA6160}" srcOrd="1" destOrd="0" presId="urn:microsoft.com/office/officeart/2005/8/layout/cycle2"/>
    <dgm:cxn modelId="{07252D05-9D22-43D9-B360-30E1C75EE5F6}" srcId="{4CF48F82-3BE7-4E65-B443-4B21F0FE8495}" destId="{10A7816D-EFF3-47C0-8AC9-1429820CF379}" srcOrd="7" destOrd="0" parTransId="{159D2BAA-9F9E-4674-991A-2BF7A4101833}" sibTransId="{7836AD39-24D3-4361-A268-1C3EF5E62BE8}"/>
    <dgm:cxn modelId="{24AE8DB1-2AFA-41EF-A7B4-A9E12BEFE083}" type="presOf" srcId="{E409C6BC-E685-498D-B2DD-0BA984931760}" destId="{48AAEF36-3E19-41F6-A02E-FCD53246D82B}" srcOrd="1" destOrd="0" presId="urn:microsoft.com/office/officeart/2005/8/layout/cycle2"/>
    <dgm:cxn modelId="{0C20795A-DF34-4810-AB9A-48E00D0EE92A}" type="presOf" srcId="{0499AA20-8180-43D5-9D94-2FB774B72F51}" destId="{0F725527-C2E2-44AF-807A-84363E0ED261}" srcOrd="0" destOrd="0" presId="urn:microsoft.com/office/officeart/2005/8/layout/cycle2"/>
    <dgm:cxn modelId="{D230C3D8-82F1-4B84-B8B0-C218F469EA0A}" type="presOf" srcId="{28BAB3A2-8D05-467B-A83B-24B18894F2F2}" destId="{0FA7915A-5859-4A2E-B774-C3C855EA0CE4}" srcOrd="0" destOrd="0" presId="urn:microsoft.com/office/officeart/2005/8/layout/cycle2"/>
    <dgm:cxn modelId="{9BBF4AE4-91ED-4F14-891D-7E66AC69FE23}" type="presOf" srcId="{D6763407-BF01-4DF8-AAF0-2F769010489A}" destId="{AFB87A9C-038D-46B2-8D49-D527FE62DD5D}" srcOrd="1" destOrd="0" presId="urn:microsoft.com/office/officeart/2005/8/layout/cycle2"/>
    <dgm:cxn modelId="{A1B311EF-E969-4D8D-99DB-2BC56233671D}" srcId="{4CF48F82-3BE7-4E65-B443-4B21F0FE8495}" destId="{F6DB7BD5-B019-415E-A33A-E3C99B0369BD}" srcOrd="6" destOrd="0" parTransId="{B8404C3F-868C-472D-9A0E-AC9A042AF855}" sibTransId="{0B8D6989-C490-4D6B-B90B-A4D406F9E287}"/>
    <dgm:cxn modelId="{7A3B30B3-650D-4F6D-B9FF-9102D67BBDAA}" srcId="{4CF48F82-3BE7-4E65-B443-4B21F0FE8495}" destId="{0499AA20-8180-43D5-9D94-2FB774B72F51}" srcOrd="0" destOrd="0" parTransId="{7FDE335C-D99B-43E7-A0F9-9FFF877D9352}" sibTransId="{E409C6BC-E685-498D-B2DD-0BA984931760}"/>
    <dgm:cxn modelId="{46F9D122-F4D7-4CF9-822C-576EA2803B4D}" type="presOf" srcId="{F6DB7BD5-B019-415E-A33A-E3C99B0369BD}" destId="{37701B44-82D2-4E96-AAA7-96BD343CDBAE}" srcOrd="0" destOrd="0" presId="urn:microsoft.com/office/officeart/2005/8/layout/cycle2"/>
    <dgm:cxn modelId="{182B534C-CF9A-450A-8E56-FF56B1707747}" type="presOf" srcId="{4CF48F82-3BE7-4E65-B443-4B21F0FE8495}" destId="{E14B267E-999F-442C-A4CB-20F43196E0B7}" srcOrd="0" destOrd="0" presId="urn:microsoft.com/office/officeart/2005/8/layout/cycle2"/>
    <dgm:cxn modelId="{BC78ADA7-4143-4D1A-A6C3-0CE07236ACBC}" type="presOf" srcId="{E409C6BC-E685-498D-B2DD-0BA984931760}" destId="{340C9BE2-EDA4-4F77-9038-D7CDC6DFDF1E}" srcOrd="0" destOrd="0" presId="urn:microsoft.com/office/officeart/2005/8/layout/cycle2"/>
    <dgm:cxn modelId="{4575C170-17AD-4FEA-9265-EEBE9ADCC9AF}" type="presOf" srcId="{7836AD39-24D3-4361-A268-1C3EF5E62BE8}" destId="{942E23D5-6F36-4A0F-A17D-1039E547470B}" srcOrd="1" destOrd="0" presId="urn:microsoft.com/office/officeart/2005/8/layout/cycle2"/>
    <dgm:cxn modelId="{E534FF07-FFF5-430C-BCEE-3034067266B7}" type="presOf" srcId="{438D0E34-80F4-4183-B9B1-FE405A4D749A}" destId="{2E76A681-9C95-4EB4-B0FE-1B9BEE47D68A}" srcOrd="0" destOrd="0" presId="urn:microsoft.com/office/officeart/2005/8/layout/cycle2"/>
    <dgm:cxn modelId="{373B6864-8106-4A51-B149-DBE91B81E93C}" type="presOf" srcId="{17F84BD6-5F3B-4A74-A942-18FFCA6CEF22}" destId="{85EBCD29-4FD6-400A-93B2-914C655F0FFF}" srcOrd="1" destOrd="0" presId="urn:microsoft.com/office/officeart/2005/8/layout/cycle2"/>
    <dgm:cxn modelId="{92C46788-B29B-4A6D-AE12-7EAE3F0E8323}" type="presOf" srcId="{B2EE90C0-9582-453C-9493-12E26F2EF4C3}" destId="{9B9F40B3-5622-4301-867D-D4EF49B15B5C}" srcOrd="0" destOrd="0" presId="urn:microsoft.com/office/officeart/2005/8/layout/cycle2"/>
    <dgm:cxn modelId="{9244DF30-1AA7-4A45-A104-154A692EB896}" type="presOf" srcId="{5BEAFE4F-A0E5-44AB-B18C-E447C1A7FB9A}" destId="{D54D5510-3687-4FE0-8D89-601AE9968C44}" srcOrd="0" destOrd="0" presId="urn:microsoft.com/office/officeart/2005/8/layout/cycle2"/>
    <dgm:cxn modelId="{63F0A3E4-E409-4512-AB36-A8B8B232E611}" srcId="{4CF48F82-3BE7-4E65-B443-4B21F0FE8495}" destId="{D84CE2FD-7743-44AF-B604-90096E04809B}" srcOrd="1" destOrd="0" parTransId="{D0B865FA-A3EC-46FE-B629-2F7ECB899D55}" sibTransId="{28BAB3A2-8D05-467B-A83B-24B18894F2F2}"/>
    <dgm:cxn modelId="{9F13DF10-0C46-4BC0-8EAA-102E2EEBE3DA}" type="presOf" srcId="{D6763407-BF01-4DF8-AAF0-2F769010489A}" destId="{E8815041-ABD8-492E-8814-AAC2CB819A67}" srcOrd="0" destOrd="0" presId="urn:microsoft.com/office/officeart/2005/8/layout/cycle2"/>
    <dgm:cxn modelId="{DBCF21D7-3F99-4B0D-BE13-6031A1DAAB81}" type="presParOf" srcId="{E14B267E-999F-442C-A4CB-20F43196E0B7}" destId="{0F725527-C2E2-44AF-807A-84363E0ED261}" srcOrd="0" destOrd="0" presId="urn:microsoft.com/office/officeart/2005/8/layout/cycle2"/>
    <dgm:cxn modelId="{EEFD7964-DFFF-4350-87D1-C2FE02428A17}" type="presParOf" srcId="{E14B267E-999F-442C-A4CB-20F43196E0B7}" destId="{340C9BE2-EDA4-4F77-9038-D7CDC6DFDF1E}" srcOrd="1" destOrd="0" presId="urn:microsoft.com/office/officeart/2005/8/layout/cycle2"/>
    <dgm:cxn modelId="{EFDEE671-0560-4103-807A-DD88CB4FF9DB}" type="presParOf" srcId="{340C9BE2-EDA4-4F77-9038-D7CDC6DFDF1E}" destId="{48AAEF36-3E19-41F6-A02E-FCD53246D82B}" srcOrd="0" destOrd="0" presId="urn:microsoft.com/office/officeart/2005/8/layout/cycle2"/>
    <dgm:cxn modelId="{DD0180D1-9C26-47F1-9DA5-1053CF76849E}" type="presParOf" srcId="{E14B267E-999F-442C-A4CB-20F43196E0B7}" destId="{F2543429-8157-47FE-9D7D-613F72092F1B}" srcOrd="2" destOrd="0" presId="urn:microsoft.com/office/officeart/2005/8/layout/cycle2"/>
    <dgm:cxn modelId="{D9D39539-467C-4714-89B7-8C407EEA10FF}" type="presParOf" srcId="{E14B267E-999F-442C-A4CB-20F43196E0B7}" destId="{0FA7915A-5859-4A2E-B774-C3C855EA0CE4}" srcOrd="3" destOrd="0" presId="urn:microsoft.com/office/officeart/2005/8/layout/cycle2"/>
    <dgm:cxn modelId="{A0C165B4-10AA-4DEB-B91C-3BDF10AFD81C}" type="presParOf" srcId="{0FA7915A-5859-4A2E-B774-C3C855EA0CE4}" destId="{A19F178A-AEC6-4EC0-9EE6-743B82F5E932}" srcOrd="0" destOrd="0" presId="urn:microsoft.com/office/officeart/2005/8/layout/cycle2"/>
    <dgm:cxn modelId="{C807A113-64D9-4F76-937F-A363E2110979}" type="presParOf" srcId="{E14B267E-999F-442C-A4CB-20F43196E0B7}" destId="{963C24B8-6B2F-4CB5-AB48-9DE4599DE3BE}" srcOrd="4" destOrd="0" presId="urn:microsoft.com/office/officeart/2005/8/layout/cycle2"/>
    <dgm:cxn modelId="{460ED5E8-474F-4D01-A5C9-8BF6E4063FDE}" type="presParOf" srcId="{E14B267E-999F-442C-A4CB-20F43196E0B7}" destId="{9B9F40B3-5622-4301-867D-D4EF49B15B5C}" srcOrd="5" destOrd="0" presId="urn:microsoft.com/office/officeart/2005/8/layout/cycle2"/>
    <dgm:cxn modelId="{9006D841-2AD4-4487-B0BE-A8CBEA316EC3}" type="presParOf" srcId="{9B9F40B3-5622-4301-867D-D4EF49B15B5C}" destId="{3EE655A0-DAF2-47FF-9DC8-798979FA6160}" srcOrd="0" destOrd="0" presId="urn:microsoft.com/office/officeart/2005/8/layout/cycle2"/>
    <dgm:cxn modelId="{4B358D3D-94DA-4133-8B4F-9C365105294F}" type="presParOf" srcId="{E14B267E-999F-442C-A4CB-20F43196E0B7}" destId="{D54D5510-3687-4FE0-8D89-601AE9968C44}" srcOrd="6" destOrd="0" presId="urn:microsoft.com/office/officeart/2005/8/layout/cycle2"/>
    <dgm:cxn modelId="{5B2634AF-2385-4820-8CD7-9CC03909507A}" type="presParOf" srcId="{E14B267E-999F-442C-A4CB-20F43196E0B7}" destId="{C3D8B13C-1DBD-4698-8913-9C34CEDEE741}" srcOrd="7" destOrd="0" presId="urn:microsoft.com/office/officeart/2005/8/layout/cycle2"/>
    <dgm:cxn modelId="{D4E0B2B4-0C74-47E3-8622-79D35637386C}" type="presParOf" srcId="{C3D8B13C-1DBD-4698-8913-9C34CEDEE741}" destId="{0D8952DE-B377-4B4C-8342-342B35DFB9CD}" srcOrd="0" destOrd="0" presId="urn:microsoft.com/office/officeart/2005/8/layout/cycle2"/>
    <dgm:cxn modelId="{D25C408A-54CF-4F5C-B4F2-210C6B275074}" type="presParOf" srcId="{E14B267E-999F-442C-A4CB-20F43196E0B7}" destId="{2E76A681-9C95-4EB4-B0FE-1B9BEE47D68A}" srcOrd="8" destOrd="0" presId="urn:microsoft.com/office/officeart/2005/8/layout/cycle2"/>
    <dgm:cxn modelId="{7AE5B448-6711-4F9C-980E-BFD6D7BFF6AF}" type="presParOf" srcId="{E14B267E-999F-442C-A4CB-20F43196E0B7}" destId="{C9B659ED-EBCB-4A22-9586-4FDEF6420CC2}" srcOrd="9" destOrd="0" presId="urn:microsoft.com/office/officeart/2005/8/layout/cycle2"/>
    <dgm:cxn modelId="{66932614-5503-455C-B334-B44F20846D9E}" type="presParOf" srcId="{C9B659ED-EBCB-4A22-9586-4FDEF6420CC2}" destId="{85EBCD29-4FD6-400A-93B2-914C655F0FFF}" srcOrd="0" destOrd="0" presId="urn:microsoft.com/office/officeart/2005/8/layout/cycle2"/>
    <dgm:cxn modelId="{532C74C3-D96C-470C-A26E-A6DC7297B0AF}" type="presParOf" srcId="{E14B267E-999F-442C-A4CB-20F43196E0B7}" destId="{2F0DC57F-58CD-43D8-8D1A-A37A5246A861}" srcOrd="10" destOrd="0" presId="urn:microsoft.com/office/officeart/2005/8/layout/cycle2"/>
    <dgm:cxn modelId="{D70E5869-06C3-4427-9542-78CEFFD21A2D}" type="presParOf" srcId="{E14B267E-999F-442C-A4CB-20F43196E0B7}" destId="{E8815041-ABD8-492E-8814-AAC2CB819A67}" srcOrd="11" destOrd="0" presId="urn:microsoft.com/office/officeart/2005/8/layout/cycle2"/>
    <dgm:cxn modelId="{A39A6C9E-1435-4FC4-ABB0-BD02AE13A5B4}" type="presParOf" srcId="{E8815041-ABD8-492E-8814-AAC2CB819A67}" destId="{AFB87A9C-038D-46B2-8D49-D527FE62DD5D}" srcOrd="0" destOrd="0" presId="urn:microsoft.com/office/officeart/2005/8/layout/cycle2"/>
    <dgm:cxn modelId="{71667459-4243-4476-8A6A-2D000686CCC4}" type="presParOf" srcId="{E14B267E-999F-442C-A4CB-20F43196E0B7}" destId="{37701B44-82D2-4E96-AAA7-96BD343CDBAE}" srcOrd="12" destOrd="0" presId="urn:microsoft.com/office/officeart/2005/8/layout/cycle2"/>
    <dgm:cxn modelId="{5D1B80AA-EF2C-4D0D-A841-F6FBD55AA3B4}" type="presParOf" srcId="{E14B267E-999F-442C-A4CB-20F43196E0B7}" destId="{057DF277-121A-4BDB-B925-BC60CC0F0C7D}" srcOrd="13" destOrd="0" presId="urn:microsoft.com/office/officeart/2005/8/layout/cycle2"/>
    <dgm:cxn modelId="{DCEBF15D-1A6E-41E1-ABB5-1032F5A776F4}" type="presParOf" srcId="{057DF277-121A-4BDB-B925-BC60CC0F0C7D}" destId="{479EDF75-939C-4417-9EE5-4A9C3A09E968}" srcOrd="0" destOrd="0" presId="urn:microsoft.com/office/officeart/2005/8/layout/cycle2"/>
    <dgm:cxn modelId="{EC9454CC-C64A-4B46-95BD-96535E460BBF}" type="presParOf" srcId="{E14B267E-999F-442C-A4CB-20F43196E0B7}" destId="{822776AF-9E8D-41F1-A3E4-7D8129A82485}" srcOrd="14" destOrd="0" presId="urn:microsoft.com/office/officeart/2005/8/layout/cycle2"/>
    <dgm:cxn modelId="{EF69D7D7-E311-4434-8093-D0418DB3DDF5}" type="presParOf" srcId="{E14B267E-999F-442C-A4CB-20F43196E0B7}" destId="{F5DAC696-56A1-42C6-840A-CA06846FC47A}" srcOrd="15" destOrd="0" presId="urn:microsoft.com/office/officeart/2005/8/layout/cycle2"/>
    <dgm:cxn modelId="{38FEFFF4-12B6-49A1-BA73-5BB2F309E78A}" type="presParOf" srcId="{F5DAC696-56A1-42C6-840A-CA06846FC47A}" destId="{942E23D5-6F36-4A0F-A17D-1039E547470B}" srcOrd="0" destOrd="0" presId="urn:microsoft.com/office/officeart/2005/8/layout/cycle2"/>
    <dgm:cxn modelId="{D333E45E-3216-46C2-9E62-8CD2B38864E0}" type="presParOf" srcId="{E14B267E-999F-442C-A4CB-20F43196E0B7}" destId="{7BFAE34F-05C6-4D1C-A9ED-5DFD73C64487}" srcOrd="16" destOrd="0" presId="urn:microsoft.com/office/officeart/2005/8/layout/cycle2"/>
    <dgm:cxn modelId="{4AEA0015-F9B3-4D35-A438-DA1C78AE1106}" type="presParOf" srcId="{E14B267E-999F-442C-A4CB-20F43196E0B7}" destId="{99D2774C-419A-4B39-801F-955D1B701AAF}" srcOrd="17" destOrd="0" presId="urn:microsoft.com/office/officeart/2005/8/layout/cycle2"/>
    <dgm:cxn modelId="{1ECBD4D1-D04D-441B-A223-DC7657C82461}" type="presParOf" srcId="{99D2774C-419A-4B39-801F-955D1B701AAF}" destId="{68FB43A6-FC78-4342-B3ED-367D31053B2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7E1D45-DEA3-4BA4-9DA1-9715B2D7F851}" type="doc">
      <dgm:prSet loTypeId="urn:microsoft.com/office/officeart/2008/layout/RadialCluster" loCatId="cycle" qsTypeId="urn:microsoft.com/office/officeart/2005/8/quickstyle/3d7" qsCatId="3D" csTypeId="urn:microsoft.com/office/officeart/2005/8/colors/colorful2" csCatId="colorful" phldr="1"/>
      <dgm:spPr/>
      <dgm:t>
        <a:bodyPr/>
        <a:lstStyle/>
        <a:p>
          <a:endParaRPr lang="fr-FR"/>
        </a:p>
      </dgm:t>
    </dgm:pt>
    <dgm:pt modelId="{6B32AAE9-D4E3-4D7C-9E7A-28D594494858}">
      <dgm:prSet phldrT="[Texte]"/>
      <dgm:spPr/>
      <dgm:t>
        <a:bodyPr/>
        <a:lstStyle/>
        <a:p>
          <a:r>
            <a:rPr lang="fr-FR" dirty="0" smtClean="0"/>
            <a:t>moi</a:t>
          </a:r>
          <a:endParaRPr lang="fr-FR" dirty="0"/>
        </a:p>
      </dgm:t>
    </dgm:pt>
    <dgm:pt modelId="{42D6A022-4026-477C-8B76-E2F454B3DCCA}" type="parTrans" cxnId="{3CFC56D2-85FB-4431-A108-BA78EADE92BD}">
      <dgm:prSet/>
      <dgm:spPr/>
      <dgm:t>
        <a:bodyPr/>
        <a:lstStyle/>
        <a:p>
          <a:endParaRPr lang="fr-FR"/>
        </a:p>
      </dgm:t>
    </dgm:pt>
    <dgm:pt modelId="{51413AA6-B8E2-4FB4-8354-8CCAB513A788}" type="sibTrans" cxnId="{3CFC56D2-85FB-4431-A108-BA78EADE92BD}">
      <dgm:prSet/>
      <dgm:spPr/>
      <dgm:t>
        <a:bodyPr/>
        <a:lstStyle/>
        <a:p>
          <a:endParaRPr lang="fr-FR"/>
        </a:p>
      </dgm:t>
    </dgm:pt>
    <dgm:pt modelId="{5113B02E-777D-45B9-8FAF-E4710A80529D}">
      <dgm:prSet phldrT="[Texte]"/>
      <dgm:spPr/>
      <dgm:t>
        <a:bodyPr/>
        <a:lstStyle/>
        <a:p>
          <a:r>
            <a:rPr lang="fr-FR" dirty="0" smtClean="0"/>
            <a:t>Moi rêvé</a:t>
          </a:r>
          <a:endParaRPr lang="fr-FR" dirty="0"/>
        </a:p>
      </dgm:t>
    </dgm:pt>
    <dgm:pt modelId="{44F66767-4E30-4F65-B717-0BD679A82BEC}" type="parTrans" cxnId="{747713B0-2E05-4097-92C2-EA8A19E65948}">
      <dgm:prSet/>
      <dgm:spPr/>
      <dgm:t>
        <a:bodyPr/>
        <a:lstStyle/>
        <a:p>
          <a:endParaRPr lang="fr-FR"/>
        </a:p>
      </dgm:t>
    </dgm:pt>
    <dgm:pt modelId="{45A2EC16-8A78-41A1-97D5-34268963B2DF}" type="sibTrans" cxnId="{747713B0-2E05-4097-92C2-EA8A19E65948}">
      <dgm:prSet/>
      <dgm:spPr/>
      <dgm:t>
        <a:bodyPr/>
        <a:lstStyle/>
        <a:p>
          <a:endParaRPr lang="fr-FR"/>
        </a:p>
      </dgm:t>
    </dgm:pt>
    <dgm:pt modelId="{11D225DA-F311-4780-8FEC-755E74C2AF89}">
      <dgm:prSet phldrT="[Texte]"/>
      <dgm:spPr/>
      <dgm:t>
        <a:bodyPr/>
        <a:lstStyle/>
        <a:p>
          <a:r>
            <a:rPr lang="fr-FR" dirty="0" smtClean="0"/>
            <a:t>Caricature</a:t>
          </a:r>
        </a:p>
        <a:p>
          <a:r>
            <a:rPr lang="fr-FR" dirty="0" smtClean="0"/>
            <a:t>Réduction</a:t>
          </a:r>
        </a:p>
        <a:p>
          <a:r>
            <a:rPr lang="fr-FR" dirty="0" smtClean="0"/>
            <a:t>loupe</a:t>
          </a:r>
          <a:endParaRPr lang="fr-FR" dirty="0"/>
        </a:p>
      </dgm:t>
    </dgm:pt>
    <dgm:pt modelId="{C97E223F-BA97-491A-AD1F-08ABBA209A5E}" type="parTrans" cxnId="{E3312A6A-A2C2-433E-94CA-78F83A68C8B0}">
      <dgm:prSet/>
      <dgm:spPr/>
      <dgm:t>
        <a:bodyPr/>
        <a:lstStyle/>
        <a:p>
          <a:endParaRPr lang="fr-FR"/>
        </a:p>
      </dgm:t>
    </dgm:pt>
    <dgm:pt modelId="{86B0049B-C444-4718-9668-E83CECFEE47B}" type="sibTrans" cxnId="{E3312A6A-A2C2-433E-94CA-78F83A68C8B0}">
      <dgm:prSet/>
      <dgm:spPr/>
      <dgm:t>
        <a:bodyPr/>
        <a:lstStyle/>
        <a:p>
          <a:endParaRPr lang="fr-FR"/>
        </a:p>
      </dgm:t>
    </dgm:pt>
    <dgm:pt modelId="{F19B7358-6522-4B0F-8BF5-AE4068E396C0}">
      <dgm:prSet phldrT="[Texte]"/>
      <dgm:spPr/>
      <dgm:t>
        <a:bodyPr/>
        <a:lstStyle/>
        <a:p>
          <a:r>
            <a:rPr lang="fr-FR" dirty="0" smtClean="0"/>
            <a:t>Leurre</a:t>
          </a:r>
        </a:p>
        <a:p>
          <a:r>
            <a:rPr lang="fr-FR" dirty="0" smtClean="0"/>
            <a:t>Masque</a:t>
          </a:r>
        </a:p>
        <a:p>
          <a:r>
            <a:rPr lang="fr-FR" dirty="0" smtClean="0"/>
            <a:t>camouflage</a:t>
          </a:r>
          <a:endParaRPr lang="fr-FR" dirty="0"/>
        </a:p>
      </dgm:t>
    </dgm:pt>
    <dgm:pt modelId="{485C326D-D319-42EB-A37F-2B839D6236F0}" type="parTrans" cxnId="{C751B482-9232-4AEE-B2EA-74D709601905}">
      <dgm:prSet/>
      <dgm:spPr/>
      <dgm:t>
        <a:bodyPr/>
        <a:lstStyle/>
        <a:p>
          <a:endParaRPr lang="fr-FR"/>
        </a:p>
      </dgm:t>
    </dgm:pt>
    <dgm:pt modelId="{0A709AB6-F494-4969-B307-569A757E649F}" type="sibTrans" cxnId="{C751B482-9232-4AEE-B2EA-74D709601905}">
      <dgm:prSet/>
      <dgm:spPr/>
      <dgm:t>
        <a:bodyPr/>
        <a:lstStyle/>
        <a:p>
          <a:endParaRPr lang="fr-FR"/>
        </a:p>
      </dgm:t>
    </dgm:pt>
    <dgm:pt modelId="{377ED807-EAFF-4DAE-ADA2-D9F28A0257FB}">
      <dgm:prSet/>
      <dgm:spPr/>
      <dgm:t>
        <a:bodyPr/>
        <a:lstStyle/>
        <a:p>
          <a:r>
            <a:rPr lang="fr-FR" dirty="0" smtClean="0"/>
            <a:t>Défense</a:t>
          </a:r>
        </a:p>
        <a:p>
          <a:r>
            <a:rPr lang="fr-FR" dirty="0" smtClean="0"/>
            <a:t>Agression</a:t>
          </a:r>
        </a:p>
        <a:p>
          <a:r>
            <a:rPr lang="fr-FR" dirty="0" smtClean="0"/>
            <a:t>protection</a:t>
          </a:r>
          <a:endParaRPr lang="fr-FR" dirty="0"/>
        </a:p>
      </dgm:t>
    </dgm:pt>
    <dgm:pt modelId="{47F7B2C0-3C19-4E8A-9218-56AA65525DE9}" type="parTrans" cxnId="{FCDD841A-2532-44A2-9499-444CAA932561}">
      <dgm:prSet/>
      <dgm:spPr/>
      <dgm:t>
        <a:bodyPr/>
        <a:lstStyle/>
        <a:p>
          <a:endParaRPr lang="fr-FR"/>
        </a:p>
      </dgm:t>
    </dgm:pt>
    <dgm:pt modelId="{1F1468D5-AC66-4629-9965-967397960B6D}" type="sibTrans" cxnId="{FCDD841A-2532-44A2-9499-444CAA932561}">
      <dgm:prSet/>
      <dgm:spPr/>
      <dgm:t>
        <a:bodyPr/>
        <a:lstStyle/>
        <a:p>
          <a:endParaRPr lang="fr-FR"/>
        </a:p>
      </dgm:t>
    </dgm:pt>
    <dgm:pt modelId="{85B813DE-1EF1-4C09-AE12-7233C77B93D0}">
      <dgm:prSet/>
      <dgm:spPr/>
      <dgm:t>
        <a:bodyPr/>
        <a:lstStyle/>
        <a:p>
          <a:r>
            <a:rPr lang="fr-FR" dirty="0" smtClean="0"/>
            <a:t>Vilain</a:t>
          </a:r>
        </a:p>
        <a:p>
          <a:r>
            <a:rPr lang="fr-FR" dirty="0" smtClean="0"/>
            <a:t>Loser</a:t>
          </a:r>
        </a:p>
        <a:p>
          <a:r>
            <a:rPr lang="fr-FR" dirty="0" smtClean="0"/>
            <a:t>Mal-aimé</a:t>
          </a:r>
          <a:endParaRPr lang="fr-FR" dirty="0"/>
        </a:p>
      </dgm:t>
    </dgm:pt>
    <dgm:pt modelId="{EE716F02-3D9B-4BFC-AE4D-4E1CDA768B03}" type="parTrans" cxnId="{985689CE-02B1-4160-9985-EDF64F7C234D}">
      <dgm:prSet/>
      <dgm:spPr/>
      <dgm:t>
        <a:bodyPr/>
        <a:lstStyle/>
        <a:p>
          <a:endParaRPr lang="fr-FR"/>
        </a:p>
      </dgm:t>
    </dgm:pt>
    <dgm:pt modelId="{17C5A53C-12DB-4F92-BCAD-A7A71AA568D2}" type="sibTrans" cxnId="{985689CE-02B1-4160-9985-EDF64F7C234D}">
      <dgm:prSet/>
      <dgm:spPr/>
      <dgm:t>
        <a:bodyPr/>
        <a:lstStyle/>
        <a:p>
          <a:endParaRPr lang="fr-FR"/>
        </a:p>
      </dgm:t>
    </dgm:pt>
    <dgm:pt modelId="{3D2CDEAD-348F-4B07-8E55-A3566182259E}">
      <dgm:prSet/>
      <dgm:spPr/>
      <dgm:t>
        <a:bodyPr/>
        <a:lstStyle/>
        <a:p>
          <a:r>
            <a:rPr lang="fr-FR" smtClean="0"/>
            <a:t>Imitations</a:t>
          </a:r>
        </a:p>
        <a:p>
          <a:r>
            <a:rPr lang="fr-FR" smtClean="0"/>
            <a:t>Stéréotypes</a:t>
          </a:r>
        </a:p>
        <a:p>
          <a:r>
            <a:rPr lang="fr-FR" smtClean="0"/>
            <a:t>Conformisme</a:t>
          </a:r>
        </a:p>
        <a:p>
          <a:r>
            <a:rPr lang="fr-FR" smtClean="0"/>
            <a:t>Caméléon</a:t>
          </a:r>
          <a:endParaRPr lang="fr-FR" dirty="0"/>
        </a:p>
      </dgm:t>
    </dgm:pt>
    <dgm:pt modelId="{902DD458-72C6-4BC1-A252-1E5DA0752E1B}" type="parTrans" cxnId="{5136B620-7949-4DDE-9554-23A0875D95CB}">
      <dgm:prSet/>
      <dgm:spPr/>
      <dgm:t>
        <a:bodyPr/>
        <a:lstStyle/>
        <a:p>
          <a:endParaRPr lang="fr-FR"/>
        </a:p>
      </dgm:t>
    </dgm:pt>
    <dgm:pt modelId="{7409D12A-5B60-44D6-90CE-4A7FF77C8D63}" type="sibTrans" cxnId="{5136B620-7949-4DDE-9554-23A0875D95CB}">
      <dgm:prSet/>
      <dgm:spPr/>
      <dgm:t>
        <a:bodyPr/>
        <a:lstStyle/>
        <a:p>
          <a:endParaRPr lang="fr-FR"/>
        </a:p>
      </dgm:t>
    </dgm:pt>
    <dgm:pt modelId="{32862F69-C59F-4FA9-91A6-0AB6DE2345B3}">
      <dgm:prSet/>
      <dgm:spPr/>
      <dgm:t>
        <a:bodyPr/>
        <a:lstStyle/>
        <a:p>
          <a:r>
            <a:rPr lang="fr-FR" dirty="0" smtClean="0"/>
            <a:t>Dépersonnalisation</a:t>
          </a:r>
        </a:p>
        <a:p>
          <a:r>
            <a:rPr lang="fr-FR" dirty="0" smtClean="0"/>
            <a:t>On/Nous</a:t>
          </a:r>
        </a:p>
        <a:p>
          <a:r>
            <a:rPr lang="fr-FR" dirty="0" smtClean="0"/>
            <a:t>Pancarte</a:t>
          </a:r>
        </a:p>
        <a:p>
          <a:r>
            <a:rPr lang="fr-FR" dirty="0" smtClean="0"/>
            <a:t>Langue de bois</a:t>
          </a:r>
          <a:endParaRPr lang="fr-FR" dirty="0"/>
        </a:p>
      </dgm:t>
    </dgm:pt>
    <dgm:pt modelId="{6D152BAB-F716-4529-B2F7-FE61B7E48EFB}" type="parTrans" cxnId="{8E7C501F-956C-4802-9642-A765AB8AB1DD}">
      <dgm:prSet/>
      <dgm:spPr/>
      <dgm:t>
        <a:bodyPr/>
        <a:lstStyle/>
        <a:p>
          <a:endParaRPr lang="fr-FR"/>
        </a:p>
      </dgm:t>
    </dgm:pt>
    <dgm:pt modelId="{BF81A738-7F6E-4CB7-84DE-41890D59C049}" type="sibTrans" cxnId="{8E7C501F-956C-4802-9642-A765AB8AB1DD}">
      <dgm:prSet/>
      <dgm:spPr/>
      <dgm:t>
        <a:bodyPr/>
        <a:lstStyle/>
        <a:p>
          <a:endParaRPr lang="fr-FR"/>
        </a:p>
      </dgm:t>
    </dgm:pt>
    <dgm:pt modelId="{BFC84DF8-A87D-4783-BC5D-52B0BC1045BB}" type="pres">
      <dgm:prSet presAssocID="{0C7E1D45-DEA3-4BA4-9DA1-9715B2D7F851}" presName="Name0" presStyleCnt="0">
        <dgm:presLayoutVars>
          <dgm:chMax val="1"/>
          <dgm:chPref val="1"/>
          <dgm:dir/>
          <dgm:animOne val="branch"/>
          <dgm:animLvl val="lvl"/>
        </dgm:presLayoutVars>
      </dgm:prSet>
      <dgm:spPr/>
      <dgm:t>
        <a:bodyPr/>
        <a:lstStyle/>
        <a:p>
          <a:endParaRPr lang="fr-FR"/>
        </a:p>
      </dgm:t>
    </dgm:pt>
    <dgm:pt modelId="{4C22A784-0658-459C-92CC-76A68793F0EC}" type="pres">
      <dgm:prSet presAssocID="{6B32AAE9-D4E3-4D7C-9E7A-28D594494858}" presName="singleCycle" presStyleCnt="0"/>
      <dgm:spPr/>
      <dgm:t>
        <a:bodyPr/>
        <a:lstStyle/>
        <a:p>
          <a:endParaRPr lang="fr-FR"/>
        </a:p>
      </dgm:t>
    </dgm:pt>
    <dgm:pt modelId="{9AC55CCD-420E-4F82-8D27-11A31616ED71}" type="pres">
      <dgm:prSet presAssocID="{6B32AAE9-D4E3-4D7C-9E7A-28D594494858}" presName="singleCenter" presStyleLbl="node1" presStyleIdx="0" presStyleCnt="8" custScaleX="53148" custScaleY="59572">
        <dgm:presLayoutVars>
          <dgm:chMax val="7"/>
          <dgm:chPref val="7"/>
        </dgm:presLayoutVars>
      </dgm:prSet>
      <dgm:spPr/>
      <dgm:t>
        <a:bodyPr/>
        <a:lstStyle/>
        <a:p>
          <a:endParaRPr lang="fr-FR"/>
        </a:p>
      </dgm:t>
    </dgm:pt>
    <dgm:pt modelId="{AB9E79EF-E1D8-4DEF-8EEF-0B4CAE05ADEB}" type="pres">
      <dgm:prSet presAssocID="{44F66767-4E30-4F65-B717-0BD679A82BEC}" presName="Name56" presStyleLbl="parChTrans1D2" presStyleIdx="0" presStyleCnt="7"/>
      <dgm:spPr/>
      <dgm:t>
        <a:bodyPr/>
        <a:lstStyle/>
        <a:p>
          <a:endParaRPr lang="fr-FR"/>
        </a:p>
      </dgm:t>
    </dgm:pt>
    <dgm:pt modelId="{29136ADC-BCC7-411F-B0FA-C283F640886B}" type="pres">
      <dgm:prSet presAssocID="{5113B02E-777D-45B9-8FAF-E4710A80529D}" presName="text0" presStyleLbl="node1" presStyleIdx="1" presStyleCnt="8" custRadScaleRad="91465" custRadScaleInc="-2832">
        <dgm:presLayoutVars>
          <dgm:bulletEnabled val="1"/>
        </dgm:presLayoutVars>
      </dgm:prSet>
      <dgm:spPr/>
      <dgm:t>
        <a:bodyPr/>
        <a:lstStyle/>
        <a:p>
          <a:endParaRPr lang="fr-FR"/>
        </a:p>
      </dgm:t>
    </dgm:pt>
    <dgm:pt modelId="{5BC56792-795D-4D34-8122-8A5314B8803B}" type="pres">
      <dgm:prSet presAssocID="{C97E223F-BA97-491A-AD1F-08ABBA209A5E}" presName="Name56" presStyleLbl="parChTrans1D2" presStyleIdx="1" presStyleCnt="7"/>
      <dgm:spPr/>
      <dgm:t>
        <a:bodyPr/>
        <a:lstStyle/>
        <a:p>
          <a:endParaRPr lang="fr-FR"/>
        </a:p>
      </dgm:t>
    </dgm:pt>
    <dgm:pt modelId="{33068509-6CAD-4C22-91C9-23EA67512D53}" type="pres">
      <dgm:prSet presAssocID="{11D225DA-F311-4780-8FEC-755E74C2AF89}" presName="text0" presStyleLbl="node1" presStyleIdx="2" presStyleCnt="8" custRadScaleRad="78443" custRadScaleInc="-5408">
        <dgm:presLayoutVars>
          <dgm:bulletEnabled val="1"/>
        </dgm:presLayoutVars>
      </dgm:prSet>
      <dgm:spPr/>
      <dgm:t>
        <a:bodyPr/>
        <a:lstStyle/>
        <a:p>
          <a:endParaRPr lang="fr-FR"/>
        </a:p>
      </dgm:t>
    </dgm:pt>
    <dgm:pt modelId="{C1192C17-F173-4EE5-BE5C-200D37A1CD55}" type="pres">
      <dgm:prSet presAssocID="{485C326D-D319-42EB-A37F-2B839D6236F0}" presName="Name56" presStyleLbl="parChTrans1D2" presStyleIdx="2" presStyleCnt="7"/>
      <dgm:spPr/>
      <dgm:t>
        <a:bodyPr/>
        <a:lstStyle/>
        <a:p>
          <a:endParaRPr lang="fr-FR"/>
        </a:p>
      </dgm:t>
    </dgm:pt>
    <dgm:pt modelId="{9A20925D-874E-4AC2-AAD8-0C70D57613A2}" type="pres">
      <dgm:prSet presAssocID="{F19B7358-6522-4B0F-8BF5-AE4068E396C0}" presName="text0" presStyleLbl="node1" presStyleIdx="3" presStyleCnt="8" custRadScaleRad="67405" custRadScaleInc="-18794">
        <dgm:presLayoutVars>
          <dgm:bulletEnabled val="1"/>
        </dgm:presLayoutVars>
      </dgm:prSet>
      <dgm:spPr/>
      <dgm:t>
        <a:bodyPr/>
        <a:lstStyle/>
        <a:p>
          <a:endParaRPr lang="fr-FR"/>
        </a:p>
      </dgm:t>
    </dgm:pt>
    <dgm:pt modelId="{25776DA7-5985-4F20-80C1-221006A2AD14}" type="pres">
      <dgm:prSet presAssocID="{EE716F02-3D9B-4BFC-AE4D-4E1CDA768B03}" presName="Name56" presStyleLbl="parChTrans1D2" presStyleIdx="3" presStyleCnt="7"/>
      <dgm:spPr/>
      <dgm:t>
        <a:bodyPr/>
        <a:lstStyle/>
        <a:p>
          <a:endParaRPr lang="fr-FR"/>
        </a:p>
      </dgm:t>
    </dgm:pt>
    <dgm:pt modelId="{3DC6CAC7-8DDF-459B-B390-EC9F96B0EBBC}" type="pres">
      <dgm:prSet presAssocID="{85B813DE-1EF1-4C09-AE12-7233C77B93D0}" presName="text0" presStyleLbl="node1" presStyleIdx="4" presStyleCnt="8" custRadScaleRad="70976" custRadScaleInc="4427">
        <dgm:presLayoutVars>
          <dgm:bulletEnabled val="1"/>
        </dgm:presLayoutVars>
      </dgm:prSet>
      <dgm:spPr/>
      <dgm:t>
        <a:bodyPr/>
        <a:lstStyle/>
        <a:p>
          <a:endParaRPr lang="fr-FR"/>
        </a:p>
      </dgm:t>
    </dgm:pt>
    <dgm:pt modelId="{779DC40E-9773-4115-850A-542ECA58616A}" type="pres">
      <dgm:prSet presAssocID="{47F7B2C0-3C19-4E8A-9218-56AA65525DE9}" presName="Name56" presStyleLbl="parChTrans1D2" presStyleIdx="4" presStyleCnt="7"/>
      <dgm:spPr/>
      <dgm:t>
        <a:bodyPr/>
        <a:lstStyle/>
        <a:p>
          <a:endParaRPr lang="fr-FR"/>
        </a:p>
      </dgm:t>
    </dgm:pt>
    <dgm:pt modelId="{E6189389-0012-4476-A015-0D15158CBD14}" type="pres">
      <dgm:prSet presAssocID="{377ED807-EAFF-4DAE-ADA2-D9F28A0257FB}" presName="text0" presStyleLbl="node1" presStyleIdx="5" presStyleCnt="8" custRadScaleRad="90536" custRadScaleInc="37987">
        <dgm:presLayoutVars>
          <dgm:bulletEnabled val="1"/>
        </dgm:presLayoutVars>
      </dgm:prSet>
      <dgm:spPr/>
      <dgm:t>
        <a:bodyPr/>
        <a:lstStyle/>
        <a:p>
          <a:endParaRPr lang="fr-FR"/>
        </a:p>
      </dgm:t>
    </dgm:pt>
    <dgm:pt modelId="{25D5B796-59FE-4147-8BFB-1F4C6BA3F56E}" type="pres">
      <dgm:prSet presAssocID="{902DD458-72C6-4BC1-A252-1E5DA0752E1B}" presName="Name56" presStyleLbl="parChTrans1D2" presStyleIdx="5" presStyleCnt="7"/>
      <dgm:spPr/>
      <dgm:t>
        <a:bodyPr/>
        <a:lstStyle/>
        <a:p>
          <a:endParaRPr lang="fr-FR"/>
        </a:p>
      </dgm:t>
    </dgm:pt>
    <dgm:pt modelId="{4F4C0767-4FEE-44AB-9AF8-DDBB242161A4}" type="pres">
      <dgm:prSet presAssocID="{3D2CDEAD-348F-4B07-8E55-A3566182259E}" presName="text0" presStyleLbl="node1" presStyleIdx="6" presStyleCnt="8">
        <dgm:presLayoutVars>
          <dgm:bulletEnabled val="1"/>
        </dgm:presLayoutVars>
      </dgm:prSet>
      <dgm:spPr/>
      <dgm:t>
        <a:bodyPr/>
        <a:lstStyle/>
        <a:p>
          <a:endParaRPr lang="fr-FR"/>
        </a:p>
      </dgm:t>
    </dgm:pt>
    <dgm:pt modelId="{3B76DD21-E7CB-4FC0-842F-5FC7F40DF557}" type="pres">
      <dgm:prSet presAssocID="{6D152BAB-F716-4529-B2F7-FE61B7E48EFB}" presName="Name56" presStyleLbl="parChTrans1D2" presStyleIdx="6" presStyleCnt="7"/>
      <dgm:spPr/>
      <dgm:t>
        <a:bodyPr/>
        <a:lstStyle/>
        <a:p>
          <a:endParaRPr lang="fr-FR"/>
        </a:p>
      </dgm:t>
    </dgm:pt>
    <dgm:pt modelId="{5B1B8359-36CB-4C13-BBF7-E942E02E1146}" type="pres">
      <dgm:prSet presAssocID="{32862F69-C59F-4FA9-91A6-0AB6DE2345B3}" presName="text0" presStyleLbl="node1" presStyleIdx="7" presStyleCnt="8">
        <dgm:presLayoutVars>
          <dgm:bulletEnabled val="1"/>
        </dgm:presLayoutVars>
      </dgm:prSet>
      <dgm:spPr/>
      <dgm:t>
        <a:bodyPr/>
        <a:lstStyle/>
        <a:p>
          <a:endParaRPr lang="fr-FR"/>
        </a:p>
      </dgm:t>
    </dgm:pt>
  </dgm:ptLst>
  <dgm:cxnLst>
    <dgm:cxn modelId="{8E7C501F-956C-4802-9642-A765AB8AB1DD}" srcId="{6B32AAE9-D4E3-4D7C-9E7A-28D594494858}" destId="{32862F69-C59F-4FA9-91A6-0AB6DE2345B3}" srcOrd="6" destOrd="0" parTransId="{6D152BAB-F716-4529-B2F7-FE61B7E48EFB}" sibTransId="{BF81A738-7F6E-4CB7-84DE-41890D59C049}"/>
    <dgm:cxn modelId="{BFA41949-29F0-4E96-B760-8BFD2A57185B}" type="presOf" srcId="{0C7E1D45-DEA3-4BA4-9DA1-9715B2D7F851}" destId="{BFC84DF8-A87D-4783-BC5D-52B0BC1045BB}" srcOrd="0" destOrd="0" presId="urn:microsoft.com/office/officeart/2008/layout/RadialCluster"/>
    <dgm:cxn modelId="{5136B620-7949-4DDE-9554-23A0875D95CB}" srcId="{6B32AAE9-D4E3-4D7C-9E7A-28D594494858}" destId="{3D2CDEAD-348F-4B07-8E55-A3566182259E}" srcOrd="5" destOrd="0" parTransId="{902DD458-72C6-4BC1-A252-1E5DA0752E1B}" sibTransId="{7409D12A-5B60-44D6-90CE-4A7FF77C8D63}"/>
    <dgm:cxn modelId="{DAECB0B2-23D8-40E9-A346-50BCBF6030FB}" type="presOf" srcId="{47F7B2C0-3C19-4E8A-9218-56AA65525DE9}" destId="{779DC40E-9773-4115-850A-542ECA58616A}" srcOrd="0" destOrd="0" presId="urn:microsoft.com/office/officeart/2008/layout/RadialCluster"/>
    <dgm:cxn modelId="{ECFECB37-73F2-43E8-A346-6A70E9846C59}" type="presOf" srcId="{485C326D-D319-42EB-A37F-2B839D6236F0}" destId="{C1192C17-F173-4EE5-BE5C-200D37A1CD55}" srcOrd="0" destOrd="0" presId="urn:microsoft.com/office/officeart/2008/layout/RadialCluster"/>
    <dgm:cxn modelId="{95289600-2183-409A-90A7-DCFE571EC312}" type="presOf" srcId="{6D152BAB-F716-4529-B2F7-FE61B7E48EFB}" destId="{3B76DD21-E7CB-4FC0-842F-5FC7F40DF557}" srcOrd="0" destOrd="0" presId="urn:microsoft.com/office/officeart/2008/layout/RadialCluster"/>
    <dgm:cxn modelId="{8E13235D-E8DA-4B9A-ACF1-CF7C7303709E}" type="presOf" srcId="{377ED807-EAFF-4DAE-ADA2-D9F28A0257FB}" destId="{E6189389-0012-4476-A015-0D15158CBD14}" srcOrd="0" destOrd="0" presId="urn:microsoft.com/office/officeart/2008/layout/RadialCluster"/>
    <dgm:cxn modelId="{B291F18A-2928-4B5F-981F-56A30961A9D2}" type="presOf" srcId="{902DD458-72C6-4BC1-A252-1E5DA0752E1B}" destId="{25D5B796-59FE-4147-8BFB-1F4C6BA3F56E}" srcOrd="0" destOrd="0" presId="urn:microsoft.com/office/officeart/2008/layout/RadialCluster"/>
    <dgm:cxn modelId="{E3312A6A-A2C2-433E-94CA-78F83A68C8B0}" srcId="{6B32AAE9-D4E3-4D7C-9E7A-28D594494858}" destId="{11D225DA-F311-4780-8FEC-755E74C2AF89}" srcOrd="1" destOrd="0" parTransId="{C97E223F-BA97-491A-AD1F-08ABBA209A5E}" sibTransId="{86B0049B-C444-4718-9668-E83CECFEE47B}"/>
    <dgm:cxn modelId="{FCDD841A-2532-44A2-9499-444CAA932561}" srcId="{6B32AAE9-D4E3-4D7C-9E7A-28D594494858}" destId="{377ED807-EAFF-4DAE-ADA2-D9F28A0257FB}" srcOrd="4" destOrd="0" parTransId="{47F7B2C0-3C19-4E8A-9218-56AA65525DE9}" sibTransId="{1F1468D5-AC66-4629-9965-967397960B6D}"/>
    <dgm:cxn modelId="{39393AAF-A9A3-47A6-A90E-8091A0ED43DD}" type="presOf" srcId="{C97E223F-BA97-491A-AD1F-08ABBA209A5E}" destId="{5BC56792-795D-4D34-8122-8A5314B8803B}" srcOrd="0" destOrd="0" presId="urn:microsoft.com/office/officeart/2008/layout/RadialCluster"/>
    <dgm:cxn modelId="{E5573DCE-00F5-4DB8-89E2-5D2520CCB590}" type="presOf" srcId="{F19B7358-6522-4B0F-8BF5-AE4068E396C0}" destId="{9A20925D-874E-4AC2-AAD8-0C70D57613A2}" srcOrd="0" destOrd="0" presId="urn:microsoft.com/office/officeart/2008/layout/RadialCluster"/>
    <dgm:cxn modelId="{5795B6DA-74D7-4F5A-9337-B31970D29753}" type="presOf" srcId="{32862F69-C59F-4FA9-91A6-0AB6DE2345B3}" destId="{5B1B8359-36CB-4C13-BBF7-E942E02E1146}" srcOrd="0" destOrd="0" presId="urn:microsoft.com/office/officeart/2008/layout/RadialCluster"/>
    <dgm:cxn modelId="{985689CE-02B1-4160-9985-EDF64F7C234D}" srcId="{6B32AAE9-D4E3-4D7C-9E7A-28D594494858}" destId="{85B813DE-1EF1-4C09-AE12-7233C77B93D0}" srcOrd="3" destOrd="0" parTransId="{EE716F02-3D9B-4BFC-AE4D-4E1CDA768B03}" sibTransId="{17C5A53C-12DB-4F92-BCAD-A7A71AA568D2}"/>
    <dgm:cxn modelId="{3CFC56D2-85FB-4431-A108-BA78EADE92BD}" srcId="{0C7E1D45-DEA3-4BA4-9DA1-9715B2D7F851}" destId="{6B32AAE9-D4E3-4D7C-9E7A-28D594494858}" srcOrd="0" destOrd="0" parTransId="{42D6A022-4026-477C-8B76-E2F454B3DCCA}" sibTransId="{51413AA6-B8E2-4FB4-8354-8CCAB513A788}"/>
    <dgm:cxn modelId="{2883D523-5C43-46A2-B296-FCF2530A97CA}" type="presOf" srcId="{11D225DA-F311-4780-8FEC-755E74C2AF89}" destId="{33068509-6CAD-4C22-91C9-23EA67512D53}" srcOrd="0" destOrd="0" presId="urn:microsoft.com/office/officeart/2008/layout/RadialCluster"/>
    <dgm:cxn modelId="{6DA4A6E6-D161-4694-AA8B-E5DA9003790A}" type="presOf" srcId="{6B32AAE9-D4E3-4D7C-9E7A-28D594494858}" destId="{9AC55CCD-420E-4F82-8D27-11A31616ED71}" srcOrd="0" destOrd="0" presId="urn:microsoft.com/office/officeart/2008/layout/RadialCluster"/>
    <dgm:cxn modelId="{7A999945-5A2B-426E-A86B-8AFBA214AB74}" type="presOf" srcId="{44F66767-4E30-4F65-B717-0BD679A82BEC}" destId="{AB9E79EF-E1D8-4DEF-8EEF-0B4CAE05ADEB}" srcOrd="0" destOrd="0" presId="urn:microsoft.com/office/officeart/2008/layout/RadialCluster"/>
    <dgm:cxn modelId="{1E102055-C6D3-41A2-B2ED-39C156490A86}" type="presOf" srcId="{EE716F02-3D9B-4BFC-AE4D-4E1CDA768B03}" destId="{25776DA7-5985-4F20-80C1-221006A2AD14}" srcOrd="0" destOrd="0" presId="urn:microsoft.com/office/officeart/2008/layout/RadialCluster"/>
    <dgm:cxn modelId="{747713B0-2E05-4097-92C2-EA8A19E65948}" srcId="{6B32AAE9-D4E3-4D7C-9E7A-28D594494858}" destId="{5113B02E-777D-45B9-8FAF-E4710A80529D}" srcOrd="0" destOrd="0" parTransId="{44F66767-4E30-4F65-B717-0BD679A82BEC}" sibTransId="{45A2EC16-8A78-41A1-97D5-34268963B2DF}"/>
    <dgm:cxn modelId="{03E392EC-99D8-4024-A0A9-6AA59A0989D6}" type="presOf" srcId="{85B813DE-1EF1-4C09-AE12-7233C77B93D0}" destId="{3DC6CAC7-8DDF-459B-B390-EC9F96B0EBBC}" srcOrd="0" destOrd="0" presId="urn:microsoft.com/office/officeart/2008/layout/RadialCluster"/>
    <dgm:cxn modelId="{76327903-8E73-479F-B963-34D4D6997F17}" type="presOf" srcId="{3D2CDEAD-348F-4B07-8E55-A3566182259E}" destId="{4F4C0767-4FEE-44AB-9AF8-DDBB242161A4}" srcOrd="0" destOrd="0" presId="urn:microsoft.com/office/officeart/2008/layout/RadialCluster"/>
    <dgm:cxn modelId="{6104A379-2A20-496E-B908-97F8710B811C}" type="presOf" srcId="{5113B02E-777D-45B9-8FAF-E4710A80529D}" destId="{29136ADC-BCC7-411F-B0FA-C283F640886B}" srcOrd="0" destOrd="0" presId="urn:microsoft.com/office/officeart/2008/layout/RadialCluster"/>
    <dgm:cxn modelId="{C751B482-9232-4AEE-B2EA-74D709601905}" srcId="{6B32AAE9-D4E3-4D7C-9E7A-28D594494858}" destId="{F19B7358-6522-4B0F-8BF5-AE4068E396C0}" srcOrd="2" destOrd="0" parTransId="{485C326D-D319-42EB-A37F-2B839D6236F0}" sibTransId="{0A709AB6-F494-4969-B307-569A757E649F}"/>
    <dgm:cxn modelId="{96AB43FD-86FB-40FD-B37B-DCCF96621868}" type="presParOf" srcId="{BFC84DF8-A87D-4783-BC5D-52B0BC1045BB}" destId="{4C22A784-0658-459C-92CC-76A68793F0EC}" srcOrd="0" destOrd="0" presId="urn:microsoft.com/office/officeart/2008/layout/RadialCluster"/>
    <dgm:cxn modelId="{2F83A39B-AA6E-45D6-B30B-53C1DE5A89A4}" type="presParOf" srcId="{4C22A784-0658-459C-92CC-76A68793F0EC}" destId="{9AC55CCD-420E-4F82-8D27-11A31616ED71}" srcOrd="0" destOrd="0" presId="urn:microsoft.com/office/officeart/2008/layout/RadialCluster"/>
    <dgm:cxn modelId="{526B4A20-C8C1-44AA-89F9-8486567CFEF7}" type="presParOf" srcId="{4C22A784-0658-459C-92CC-76A68793F0EC}" destId="{AB9E79EF-E1D8-4DEF-8EEF-0B4CAE05ADEB}" srcOrd="1" destOrd="0" presId="urn:microsoft.com/office/officeart/2008/layout/RadialCluster"/>
    <dgm:cxn modelId="{E58EE71B-E0BA-451F-955A-65CAAE6ACA41}" type="presParOf" srcId="{4C22A784-0658-459C-92CC-76A68793F0EC}" destId="{29136ADC-BCC7-411F-B0FA-C283F640886B}" srcOrd="2" destOrd="0" presId="urn:microsoft.com/office/officeart/2008/layout/RadialCluster"/>
    <dgm:cxn modelId="{AE92D54A-3B0C-40C9-9929-2D7F62731ACB}" type="presParOf" srcId="{4C22A784-0658-459C-92CC-76A68793F0EC}" destId="{5BC56792-795D-4D34-8122-8A5314B8803B}" srcOrd="3" destOrd="0" presId="urn:microsoft.com/office/officeart/2008/layout/RadialCluster"/>
    <dgm:cxn modelId="{579E1FA9-9487-47DB-9E70-B95E8ABCA4D2}" type="presParOf" srcId="{4C22A784-0658-459C-92CC-76A68793F0EC}" destId="{33068509-6CAD-4C22-91C9-23EA67512D53}" srcOrd="4" destOrd="0" presId="urn:microsoft.com/office/officeart/2008/layout/RadialCluster"/>
    <dgm:cxn modelId="{9F6D0E0F-6C4C-432D-AB4D-C50FAFB43B2A}" type="presParOf" srcId="{4C22A784-0658-459C-92CC-76A68793F0EC}" destId="{C1192C17-F173-4EE5-BE5C-200D37A1CD55}" srcOrd="5" destOrd="0" presId="urn:microsoft.com/office/officeart/2008/layout/RadialCluster"/>
    <dgm:cxn modelId="{BA600B51-B2A6-4825-932B-C159D1861A8F}" type="presParOf" srcId="{4C22A784-0658-459C-92CC-76A68793F0EC}" destId="{9A20925D-874E-4AC2-AAD8-0C70D57613A2}" srcOrd="6" destOrd="0" presId="urn:microsoft.com/office/officeart/2008/layout/RadialCluster"/>
    <dgm:cxn modelId="{EF7FE4AD-50F4-48DA-97B3-B9FA935EF247}" type="presParOf" srcId="{4C22A784-0658-459C-92CC-76A68793F0EC}" destId="{25776DA7-5985-4F20-80C1-221006A2AD14}" srcOrd="7" destOrd="0" presId="urn:microsoft.com/office/officeart/2008/layout/RadialCluster"/>
    <dgm:cxn modelId="{2E8CA6F0-8713-4E99-B876-32CE331C258D}" type="presParOf" srcId="{4C22A784-0658-459C-92CC-76A68793F0EC}" destId="{3DC6CAC7-8DDF-459B-B390-EC9F96B0EBBC}" srcOrd="8" destOrd="0" presId="urn:microsoft.com/office/officeart/2008/layout/RadialCluster"/>
    <dgm:cxn modelId="{0B693BE3-6A91-4004-87C4-EA1266CC931D}" type="presParOf" srcId="{4C22A784-0658-459C-92CC-76A68793F0EC}" destId="{779DC40E-9773-4115-850A-542ECA58616A}" srcOrd="9" destOrd="0" presId="urn:microsoft.com/office/officeart/2008/layout/RadialCluster"/>
    <dgm:cxn modelId="{8E96C995-F6C6-42D3-9EE4-682A906F87AD}" type="presParOf" srcId="{4C22A784-0658-459C-92CC-76A68793F0EC}" destId="{E6189389-0012-4476-A015-0D15158CBD14}" srcOrd="10" destOrd="0" presId="urn:microsoft.com/office/officeart/2008/layout/RadialCluster"/>
    <dgm:cxn modelId="{343834A7-281B-42B2-AED9-7573C965481F}" type="presParOf" srcId="{4C22A784-0658-459C-92CC-76A68793F0EC}" destId="{25D5B796-59FE-4147-8BFB-1F4C6BA3F56E}" srcOrd="11" destOrd="0" presId="urn:microsoft.com/office/officeart/2008/layout/RadialCluster"/>
    <dgm:cxn modelId="{0B9A1272-17C7-48B1-A1F3-F48134DAFA09}" type="presParOf" srcId="{4C22A784-0658-459C-92CC-76A68793F0EC}" destId="{4F4C0767-4FEE-44AB-9AF8-DDBB242161A4}" srcOrd="12" destOrd="0" presId="urn:microsoft.com/office/officeart/2008/layout/RadialCluster"/>
    <dgm:cxn modelId="{8682EFFB-4096-4148-A721-0E671CAFFFCE}" type="presParOf" srcId="{4C22A784-0658-459C-92CC-76A68793F0EC}" destId="{3B76DD21-E7CB-4FC0-842F-5FC7F40DF557}" srcOrd="13" destOrd="0" presId="urn:microsoft.com/office/officeart/2008/layout/RadialCluster"/>
    <dgm:cxn modelId="{5D07E169-F389-49BE-A887-9F5220AC0E30}" type="presParOf" srcId="{4C22A784-0658-459C-92CC-76A68793F0EC}" destId="{5B1B8359-36CB-4C13-BBF7-E942E02E1146}" srcOrd="14" destOrd="0" presId="urn:microsoft.com/office/officeart/2008/layout/RadialCluster"/>
  </dgm:cxnLst>
  <dgm:bg>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100000" t="100000"/>
      </a:path>
      <a:tileRect r="-100000" b="-100000"/>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727D57-CF6A-4F56-AB43-7FB27DE0BCED}" type="doc">
      <dgm:prSet loTypeId="urn:microsoft.com/office/officeart/2005/8/layout/arrow4" loCatId="process" qsTypeId="urn:microsoft.com/office/officeart/2005/8/quickstyle/3d1" qsCatId="3D" csTypeId="urn:microsoft.com/office/officeart/2005/8/colors/accent0_3" csCatId="mainScheme" phldr="1"/>
      <dgm:spPr/>
      <dgm:t>
        <a:bodyPr/>
        <a:lstStyle/>
        <a:p>
          <a:endParaRPr lang="fr-FR"/>
        </a:p>
      </dgm:t>
    </dgm:pt>
    <dgm:pt modelId="{923F7AF1-9BC3-4859-A0F6-DE0DBAC93A2B}">
      <dgm:prSet phldrT="[Texte]" custT="1">
        <dgm:style>
          <a:lnRef idx="0">
            <a:schemeClr val="accent4"/>
          </a:lnRef>
          <a:fillRef idx="3">
            <a:schemeClr val="accent4"/>
          </a:fillRef>
          <a:effectRef idx="3">
            <a:schemeClr val="accent4"/>
          </a:effectRef>
          <a:fontRef idx="minor">
            <a:schemeClr val="lt1"/>
          </a:fontRef>
        </dgm:style>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2400" dirty="0" smtClean="0">
              <a:latin typeface="Garamond" pitchFamily="18" charset="0"/>
            </a:rPr>
            <a:t> </a:t>
          </a:r>
          <a:r>
            <a:rPr lang="fr-FR" sz="2400" i="1" dirty="0" smtClean="0">
              <a:solidFill>
                <a:schemeClr val="bg1"/>
              </a:solidFill>
              <a:latin typeface="Garamond" pitchFamily="18" charset="0"/>
            </a:rPr>
            <a:t>« Le Père Suprême (…) prit donc l’homme (…) et, l’ayant mis au milieu du monde, il lui dit « nous t’avons fait  (…) tel un statuaire qui reçoit la charge et l’honneur de sculpter ta propre personne, tu te donnes toi-même la forme que tu auras préférée. » </a:t>
          </a:r>
          <a:r>
            <a:rPr lang="fr-FR" sz="2400" b="1" i="0" dirty="0" smtClean="0">
              <a:solidFill>
                <a:schemeClr val="bg1"/>
              </a:solidFill>
              <a:latin typeface="Garamond" pitchFamily="18" charset="0"/>
            </a:rPr>
            <a:t>Pic de la Mirandole</a:t>
          </a:r>
          <a:endParaRPr lang="fr-FR" sz="2000" b="1" i="0" dirty="0">
            <a:solidFill>
              <a:schemeClr val="bg1"/>
            </a:solidFill>
          </a:endParaRPr>
        </a:p>
      </dgm:t>
    </dgm:pt>
    <dgm:pt modelId="{3B2CBD0E-F365-40E5-B938-BA22CFABAB42}" type="parTrans" cxnId="{CFBFC8BC-3B83-4E91-955C-F346D04E5A90}">
      <dgm:prSet/>
      <dgm:spPr/>
      <dgm:t>
        <a:bodyPr/>
        <a:lstStyle/>
        <a:p>
          <a:endParaRPr lang="fr-FR"/>
        </a:p>
      </dgm:t>
    </dgm:pt>
    <dgm:pt modelId="{EF33AB32-0984-4CBB-AD77-0178297B6075}" type="sibTrans" cxnId="{CFBFC8BC-3B83-4E91-955C-F346D04E5A90}">
      <dgm:prSet/>
      <dgm:spPr/>
      <dgm:t>
        <a:bodyPr/>
        <a:lstStyle/>
        <a:p>
          <a:endParaRPr lang="fr-FR"/>
        </a:p>
      </dgm:t>
    </dgm:pt>
    <dgm:pt modelId="{4F622C07-A7CB-438A-A5F4-1261F390F8BF}">
      <dgm:prSet phldrT="[Texte]" custT="1">
        <dgm:style>
          <a:lnRef idx="0">
            <a:schemeClr val="accent2"/>
          </a:lnRef>
          <a:fillRef idx="3">
            <a:schemeClr val="accent2"/>
          </a:fillRef>
          <a:effectRef idx="3">
            <a:schemeClr val="accent2"/>
          </a:effectRef>
          <a:fontRef idx="minor">
            <a:schemeClr val="lt1"/>
          </a:fontRef>
        </dgm:style>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2400" i="1" dirty="0" smtClean="0">
              <a:solidFill>
                <a:schemeClr val="bg1"/>
              </a:solidFill>
              <a:latin typeface="Garamond" pitchFamily="18" charset="0"/>
            </a:rPr>
            <a:t>« Etre homme, c'est tendre à être Dieu: ou, si l'on préfère, l'homme est fondamentalement désir d'être Dieu. »</a:t>
          </a:r>
          <a:r>
            <a:rPr lang="fr-FR" sz="2400" dirty="0" smtClean="0">
              <a:solidFill>
                <a:schemeClr val="bg1"/>
              </a:solidFill>
            </a:rPr>
            <a:t> </a:t>
          </a:r>
        </a:p>
        <a:p>
          <a:pPr marL="0" marR="0" lvl="0" indent="0" defTabSz="914400" eaLnBrk="1" fontAlgn="auto" latinLnBrk="0" hangingPunct="1">
            <a:lnSpc>
              <a:spcPct val="100000"/>
            </a:lnSpc>
            <a:spcBef>
              <a:spcPts val="0"/>
            </a:spcBef>
            <a:spcAft>
              <a:spcPts val="0"/>
            </a:spcAft>
            <a:buClrTx/>
            <a:buSzTx/>
            <a:buFontTx/>
            <a:buNone/>
            <a:tabLst/>
            <a:defRPr/>
          </a:pPr>
          <a:r>
            <a:rPr lang="fr-FR" sz="2400" dirty="0" smtClean="0">
              <a:solidFill>
                <a:schemeClr val="bg1"/>
              </a:solidFill>
            </a:rPr>
            <a:t>Jean-Paul Sartre</a:t>
          </a:r>
          <a:endParaRPr lang="fr-FR" sz="3200" i="1" dirty="0">
            <a:latin typeface="Garamond" pitchFamily="18" charset="0"/>
          </a:endParaRPr>
        </a:p>
      </dgm:t>
    </dgm:pt>
    <dgm:pt modelId="{FB870EB6-D84A-44C0-B9AC-F3204846B36B}" type="parTrans" cxnId="{49E88318-4CF0-4C9F-9E28-4169FA26F978}">
      <dgm:prSet/>
      <dgm:spPr/>
      <dgm:t>
        <a:bodyPr/>
        <a:lstStyle/>
        <a:p>
          <a:endParaRPr lang="fr-FR"/>
        </a:p>
      </dgm:t>
    </dgm:pt>
    <dgm:pt modelId="{194C0841-57B2-4143-9F29-CF05CAA1D134}" type="sibTrans" cxnId="{49E88318-4CF0-4C9F-9E28-4169FA26F978}">
      <dgm:prSet/>
      <dgm:spPr/>
      <dgm:t>
        <a:bodyPr/>
        <a:lstStyle/>
        <a:p>
          <a:endParaRPr lang="fr-FR"/>
        </a:p>
      </dgm:t>
    </dgm:pt>
    <dgm:pt modelId="{21E4B086-98B2-41E2-ADDB-A17550AF974B}" type="pres">
      <dgm:prSet presAssocID="{40727D57-CF6A-4F56-AB43-7FB27DE0BCED}" presName="compositeShape" presStyleCnt="0">
        <dgm:presLayoutVars>
          <dgm:chMax val="2"/>
          <dgm:dir/>
          <dgm:resizeHandles val="exact"/>
        </dgm:presLayoutVars>
      </dgm:prSet>
      <dgm:spPr/>
      <dgm:t>
        <a:bodyPr/>
        <a:lstStyle/>
        <a:p>
          <a:endParaRPr lang="fr-FR"/>
        </a:p>
      </dgm:t>
    </dgm:pt>
    <dgm:pt modelId="{90F5660F-87F7-4C7D-9CA1-A83BAC7021FA}" type="pres">
      <dgm:prSet presAssocID="{923F7AF1-9BC3-4859-A0F6-DE0DBAC93A2B}" presName="upArrow" presStyleLbl="node1" presStyleIdx="0" presStyleCnt="2" custAng="10800000" custScaleX="65209" custLinFactNeighborX="3386" custLinFactNeighborY="577">
        <dgm:style>
          <a:lnRef idx="0">
            <a:schemeClr val="accent4"/>
          </a:lnRef>
          <a:fillRef idx="3">
            <a:schemeClr val="accent4"/>
          </a:fillRef>
          <a:effectRef idx="3">
            <a:schemeClr val="accent4"/>
          </a:effectRef>
          <a:fontRef idx="minor">
            <a:schemeClr val="lt1"/>
          </a:fontRef>
        </dgm:style>
      </dgm:prSet>
      <dgm:spPr/>
      <dgm:t>
        <a:bodyPr/>
        <a:lstStyle/>
        <a:p>
          <a:endParaRPr lang="fr-FR"/>
        </a:p>
      </dgm:t>
    </dgm:pt>
    <dgm:pt modelId="{BC7C381B-79FE-410F-98A1-00A4868ECEC4}" type="pres">
      <dgm:prSet presAssocID="{923F7AF1-9BC3-4859-A0F6-DE0DBAC93A2B}" presName="upArrowText" presStyleLbl="revTx" presStyleIdx="0" presStyleCnt="2" custScaleX="123505" custLinFactNeighborX="8073" custLinFactNeighborY="8231">
        <dgm:presLayoutVars>
          <dgm:chMax val="0"/>
          <dgm:bulletEnabled val="1"/>
        </dgm:presLayoutVars>
      </dgm:prSet>
      <dgm:spPr/>
      <dgm:t>
        <a:bodyPr/>
        <a:lstStyle/>
        <a:p>
          <a:endParaRPr lang="fr-FR"/>
        </a:p>
      </dgm:t>
    </dgm:pt>
    <dgm:pt modelId="{8D9646FE-91BD-4243-904D-790414E1C07D}" type="pres">
      <dgm:prSet presAssocID="{4F622C07-A7CB-438A-A5F4-1261F390F8BF}" presName="downArrow" presStyleLbl="node1" presStyleIdx="1" presStyleCnt="2" custAng="10800000" custScaleX="60202" custScaleY="107307" custLinFactNeighborX="-7758" custLinFactNeighborY="-17185">
        <dgm:style>
          <a:lnRef idx="0">
            <a:schemeClr val="accent2"/>
          </a:lnRef>
          <a:fillRef idx="3">
            <a:schemeClr val="accent2"/>
          </a:fillRef>
          <a:effectRef idx="3">
            <a:schemeClr val="accent2"/>
          </a:effectRef>
          <a:fontRef idx="minor">
            <a:schemeClr val="lt1"/>
          </a:fontRef>
        </dgm:style>
      </dgm:prSet>
      <dgm:spPr/>
      <dgm:t>
        <a:bodyPr/>
        <a:lstStyle/>
        <a:p>
          <a:endParaRPr lang="fr-FR"/>
        </a:p>
      </dgm:t>
    </dgm:pt>
    <dgm:pt modelId="{8175C2D2-CC92-42E0-8D47-2CCDC97C934E}" type="pres">
      <dgm:prSet presAssocID="{4F622C07-A7CB-438A-A5F4-1261F390F8BF}" presName="downArrowText" presStyleLbl="revTx" presStyleIdx="1" presStyleCnt="2" custScaleX="74068" custScaleY="89419" custLinFactNeighborX="12908" custLinFactNeighborY="868">
        <dgm:presLayoutVars>
          <dgm:chMax val="0"/>
          <dgm:bulletEnabled val="1"/>
        </dgm:presLayoutVars>
      </dgm:prSet>
      <dgm:spPr/>
      <dgm:t>
        <a:bodyPr/>
        <a:lstStyle/>
        <a:p>
          <a:endParaRPr lang="fr-FR"/>
        </a:p>
      </dgm:t>
    </dgm:pt>
  </dgm:ptLst>
  <dgm:cxnLst>
    <dgm:cxn modelId="{49E88318-4CF0-4C9F-9E28-4169FA26F978}" srcId="{40727D57-CF6A-4F56-AB43-7FB27DE0BCED}" destId="{4F622C07-A7CB-438A-A5F4-1261F390F8BF}" srcOrd="1" destOrd="0" parTransId="{FB870EB6-D84A-44C0-B9AC-F3204846B36B}" sibTransId="{194C0841-57B2-4143-9F29-CF05CAA1D134}"/>
    <dgm:cxn modelId="{CFBFC8BC-3B83-4E91-955C-F346D04E5A90}" srcId="{40727D57-CF6A-4F56-AB43-7FB27DE0BCED}" destId="{923F7AF1-9BC3-4859-A0F6-DE0DBAC93A2B}" srcOrd="0" destOrd="0" parTransId="{3B2CBD0E-F365-40E5-B938-BA22CFABAB42}" sibTransId="{EF33AB32-0984-4CBB-AD77-0178297B6075}"/>
    <dgm:cxn modelId="{796F5A99-17DF-4A4D-8AC6-E09A95223237}" type="presOf" srcId="{4F622C07-A7CB-438A-A5F4-1261F390F8BF}" destId="{8175C2D2-CC92-42E0-8D47-2CCDC97C934E}" srcOrd="0" destOrd="0" presId="urn:microsoft.com/office/officeart/2005/8/layout/arrow4"/>
    <dgm:cxn modelId="{1E99815F-60BB-434D-A678-B95ED728FA71}" type="presOf" srcId="{40727D57-CF6A-4F56-AB43-7FB27DE0BCED}" destId="{21E4B086-98B2-41E2-ADDB-A17550AF974B}" srcOrd="0" destOrd="0" presId="urn:microsoft.com/office/officeart/2005/8/layout/arrow4"/>
    <dgm:cxn modelId="{98FF9CEC-7D1E-4FBC-81AC-B5731AC47F7C}" type="presOf" srcId="{923F7AF1-9BC3-4859-A0F6-DE0DBAC93A2B}" destId="{BC7C381B-79FE-410F-98A1-00A4868ECEC4}" srcOrd="0" destOrd="0" presId="urn:microsoft.com/office/officeart/2005/8/layout/arrow4"/>
    <dgm:cxn modelId="{758A66C7-BFFC-4601-8073-FCAC408B4574}" type="presParOf" srcId="{21E4B086-98B2-41E2-ADDB-A17550AF974B}" destId="{90F5660F-87F7-4C7D-9CA1-A83BAC7021FA}" srcOrd="0" destOrd="0" presId="urn:microsoft.com/office/officeart/2005/8/layout/arrow4"/>
    <dgm:cxn modelId="{4A2DDD34-71A2-4A0C-8217-BADB0B526E3B}" type="presParOf" srcId="{21E4B086-98B2-41E2-ADDB-A17550AF974B}" destId="{BC7C381B-79FE-410F-98A1-00A4868ECEC4}" srcOrd="1" destOrd="0" presId="urn:microsoft.com/office/officeart/2005/8/layout/arrow4"/>
    <dgm:cxn modelId="{F4BCEAD4-EA82-4601-AFD4-7BBDED373023}" type="presParOf" srcId="{21E4B086-98B2-41E2-ADDB-A17550AF974B}" destId="{8D9646FE-91BD-4243-904D-790414E1C07D}" srcOrd="2" destOrd="0" presId="urn:microsoft.com/office/officeart/2005/8/layout/arrow4"/>
    <dgm:cxn modelId="{024A9C49-5D46-42F5-84BC-EDF34BB2944E}" type="presParOf" srcId="{21E4B086-98B2-41E2-ADDB-A17550AF974B}" destId="{8175C2D2-CC92-42E0-8D47-2CCDC97C934E}" srcOrd="3" destOrd="0" presId="urn:microsoft.com/office/officeart/2005/8/layout/arrow4"/>
  </dgm:cxnLst>
  <dgm:bg>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path path="circle">
        <a:fillToRect l="100000" t="100000"/>
      </a:path>
      <a:tileRect r="-100000" b="-100000"/>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416DAA-07B7-4846-8082-84A62BD44933}" type="doc">
      <dgm:prSet loTypeId="urn:microsoft.com/office/officeart/2005/8/layout/radial5" loCatId="relationship" qsTypeId="urn:microsoft.com/office/officeart/2005/8/quickstyle/3d1" qsCatId="3D" csTypeId="urn:microsoft.com/office/officeart/2005/8/colors/colorful1#13" csCatId="colorful" phldr="1"/>
      <dgm:spPr/>
      <dgm:t>
        <a:bodyPr/>
        <a:lstStyle/>
        <a:p>
          <a:endParaRPr lang="fr-FR"/>
        </a:p>
      </dgm:t>
    </dgm:pt>
    <dgm:pt modelId="{D5F28BC8-D984-44B8-A939-2CE561A534A7}">
      <dgm:prSet phldrT="[Texte]">
        <dgm:style>
          <a:lnRef idx="0">
            <a:schemeClr val="accent3"/>
          </a:lnRef>
          <a:fillRef idx="3">
            <a:schemeClr val="accent3"/>
          </a:fillRef>
          <a:effectRef idx="3">
            <a:schemeClr val="accent3"/>
          </a:effectRef>
          <a:fontRef idx="minor">
            <a:schemeClr val="lt1"/>
          </a:fontRef>
        </dgm:style>
      </dgm:prSet>
      <dgm:spPr>
        <a:solidFill>
          <a:srgbClr val="FF0000"/>
        </a:solidFill>
        <a:effectLst>
          <a:glow rad="228600">
            <a:schemeClr val="accent2">
              <a:satMod val="175000"/>
              <a:alpha val="40000"/>
            </a:schemeClr>
          </a:glow>
        </a:effectLst>
      </dgm:spPr>
      <dgm:t>
        <a:bodyPr/>
        <a:lstStyle/>
        <a:p>
          <a:r>
            <a:rPr lang="fr-FR" dirty="0" smtClean="0"/>
            <a:t>Objet</a:t>
          </a:r>
          <a:endParaRPr lang="fr-FR" dirty="0"/>
        </a:p>
      </dgm:t>
    </dgm:pt>
    <dgm:pt modelId="{9AEA9F63-68ED-4B6F-99B1-5AAF802BF736}" type="parTrans" cxnId="{9B4AF8A4-C7B8-4579-85F9-3942BD1347F8}">
      <dgm:prSet/>
      <dgm:spPr/>
      <dgm:t>
        <a:bodyPr/>
        <a:lstStyle/>
        <a:p>
          <a:endParaRPr lang="fr-FR"/>
        </a:p>
      </dgm:t>
    </dgm:pt>
    <dgm:pt modelId="{5549A163-BC64-45D6-BB60-C0468DDA59A7}" type="sibTrans" cxnId="{9B4AF8A4-C7B8-4579-85F9-3942BD1347F8}">
      <dgm:prSet/>
      <dgm:spPr/>
      <dgm:t>
        <a:bodyPr/>
        <a:lstStyle/>
        <a:p>
          <a:endParaRPr lang="fr-FR"/>
        </a:p>
      </dgm:t>
    </dgm:pt>
    <dgm:pt modelId="{9EEEA299-DC3B-4EC9-8832-A7A63959E279}">
      <dgm:prSet phldrT="[Texte]">
        <dgm:style>
          <a:lnRef idx="0">
            <a:schemeClr val="accent1"/>
          </a:lnRef>
          <a:fillRef idx="3">
            <a:schemeClr val="accent1"/>
          </a:fillRef>
          <a:effectRef idx="3">
            <a:schemeClr val="accent1"/>
          </a:effectRef>
          <a:fontRef idx="minor">
            <a:schemeClr val="lt1"/>
          </a:fontRef>
        </dgm:style>
      </dgm:prSet>
      <dgm:spPr>
        <a:solidFill>
          <a:srgbClr val="002060"/>
        </a:solidFill>
        <a:effectLst>
          <a:glow rad="228600">
            <a:schemeClr val="accent5">
              <a:satMod val="175000"/>
              <a:alpha val="40000"/>
            </a:schemeClr>
          </a:glow>
        </a:effectLst>
      </dgm:spPr>
      <dgm:t>
        <a:bodyPr/>
        <a:lstStyle/>
        <a:p>
          <a:r>
            <a:rPr lang="fr-FR" dirty="0" smtClean="0"/>
            <a:t>Sujet</a:t>
          </a:r>
        </a:p>
        <a:p>
          <a:r>
            <a:rPr lang="fr-FR" dirty="0" smtClean="0"/>
            <a:t>(cœur) </a:t>
          </a:r>
          <a:endParaRPr lang="fr-FR" dirty="0"/>
        </a:p>
      </dgm:t>
    </dgm:pt>
    <dgm:pt modelId="{0CD6ADBD-A01F-44D2-9D47-840600E32086}" type="parTrans" cxnId="{6310527C-E478-41D2-9AE5-3F6DAD46D20B}">
      <dgm:prSet/>
      <dgm:spPr>
        <a:solidFill>
          <a:srgbClr val="002060"/>
        </a:solidFill>
      </dgm:spPr>
      <dgm:t>
        <a:bodyPr/>
        <a:lstStyle/>
        <a:p>
          <a:endParaRPr lang="fr-FR"/>
        </a:p>
      </dgm:t>
    </dgm:pt>
    <dgm:pt modelId="{299F7449-120A-4FF9-AD47-46EDD714E13A}" type="sibTrans" cxnId="{6310527C-E478-41D2-9AE5-3F6DAD46D20B}">
      <dgm:prSet/>
      <dgm:spPr/>
      <dgm:t>
        <a:bodyPr/>
        <a:lstStyle/>
        <a:p>
          <a:endParaRPr lang="fr-FR"/>
        </a:p>
      </dgm:t>
    </dgm:pt>
    <dgm:pt modelId="{19A47253-0BBD-4721-B48F-FAAE932D0909}" type="pres">
      <dgm:prSet presAssocID="{DF416DAA-07B7-4846-8082-84A62BD44933}" presName="Name0" presStyleCnt="0">
        <dgm:presLayoutVars>
          <dgm:chMax val="1"/>
          <dgm:dir/>
          <dgm:animLvl val="ctr"/>
          <dgm:resizeHandles val="exact"/>
        </dgm:presLayoutVars>
      </dgm:prSet>
      <dgm:spPr/>
      <dgm:t>
        <a:bodyPr/>
        <a:lstStyle/>
        <a:p>
          <a:endParaRPr lang="fr-FR"/>
        </a:p>
      </dgm:t>
    </dgm:pt>
    <dgm:pt modelId="{0597AA4E-579C-485A-8913-09CD10E077FF}" type="pres">
      <dgm:prSet presAssocID="{D5F28BC8-D984-44B8-A939-2CE561A534A7}" presName="centerShape" presStyleLbl="node0" presStyleIdx="0" presStyleCnt="1"/>
      <dgm:spPr/>
      <dgm:t>
        <a:bodyPr/>
        <a:lstStyle/>
        <a:p>
          <a:endParaRPr lang="fr-FR"/>
        </a:p>
      </dgm:t>
    </dgm:pt>
    <dgm:pt modelId="{1540F363-4441-4001-88FB-84B735C840D2}" type="pres">
      <dgm:prSet presAssocID="{0CD6ADBD-A01F-44D2-9D47-840600E32086}" presName="parTrans" presStyleLbl="sibTrans2D1" presStyleIdx="0" presStyleCnt="1" custAng="10800000"/>
      <dgm:spPr/>
      <dgm:t>
        <a:bodyPr/>
        <a:lstStyle/>
        <a:p>
          <a:endParaRPr lang="fr-FR"/>
        </a:p>
      </dgm:t>
    </dgm:pt>
    <dgm:pt modelId="{434C791B-A14F-4812-95D8-58460BA3F73B}" type="pres">
      <dgm:prSet presAssocID="{0CD6ADBD-A01F-44D2-9D47-840600E32086}" presName="connectorText" presStyleLbl="sibTrans2D1" presStyleIdx="0" presStyleCnt="1"/>
      <dgm:spPr/>
      <dgm:t>
        <a:bodyPr/>
        <a:lstStyle/>
        <a:p>
          <a:endParaRPr lang="fr-FR"/>
        </a:p>
      </dgm:t>
    </dgm:pt>
    <dgm:pt modelId="{27921AE8-E499-43DA-B5C1-E84F761D4BF6}" type="pres">
      <dgm:prSet presAssocID="{9EEEA299-DC3B-4EC9-8832-A7A63959E279}" presName="node" presStyleLbl="node1" presStyleIdx="0" presStyleCnt="1" custScaleX="85763" custScaleY="79877">
        <dgm:presLayoutVars>
          <dgm:bulletEnabled val="1"/>
        </dgm:presLayoutVars>
      </dgm:prSet>
      <dgm:spPr/>
      <dgm:t>
        <a:bodyPr/>
        <a:lstStyle/>
        <a:p>
          <a:endParaRPr lang="fr-FR"/>
        </a:p>
      </dgm:t>
    </dgm:pt>
  </dgm:ptLst>
  <dgm:cxnLst>
    <dgm:cxn modelId="{6D94ED4B-020C-46F5-84F4-E30AC25B5C55}" type="presOf" srcId="{D5F28BC8-D984-44B8-A939-2CE561A534A7}" destId="{0597AA4E-579C-485A-8913-09CD10E077FF}" srcOrd="0" destOrd="0" presId="urn:microsoft.com/office/officeart/2005/8/layout/radial5"/>
    <dgm:cxn modelId="{6310527C-E478-41D2-9AE5-3F6DAD46D20B}" srcId="{D5F28BC8-D984-44B8-A939-2CE561A534A7}" destId="{9EEEA299-DC3B-4EC9-8832-A7A63959E279}" srcOrd="0" destOrd="0" parTransId="{0CD6ADBD-A01F-44D2-9D47-840600E32086}" sibTransId="{299F7449-120A-4FF9-AD47-46EDD714E13A}"/>
    <dgm:cxn modelId="{9B4AF8A4-C7B8-4579-85F9-3942BD1347F8}" srcId="{DF416DAA-07B7-4846-8082-84A62BD44933}" destId="{D5F28BC8-D984-44B8-A939-2CE561A534A7}" srcOrd="0" destOrd="0" parTransId="{9AEA9F63-68ED-4B6F-99B1-5AAF802BF736}" sibTransId="{5549A163-BC64-45D6-BB60-C0468DDA59A7}"/>
    <dgm:cxn modelId="{7DAAA5C2-930F-4E76-AD78-F7D887D50499}" type="presOf" srcId="{DF416DAA-07B7-4846-8082-84A62BD44933}" destId="{19A47253-0BBD-4721-B48F-FAAE932D0909}" srcOrd="0" destOrd="0" presId="urn:microsoft.com/office/officeart/2005/8/layout/radial5"/>
    <dgm:cxn modelId="{5D5EB603-3F84-44B3-885B-C7B045E062F0}" type="presOf" srcId="{0CD6ADBD-A01F-44D2-9D47-840600E32086}" destId="{1540F363-4441-4001-88FB-84B735C840D2}" srcOrd="0" destOrd="0" presId="urn:microsoft.com/office/officeart/2005/8/layout/radial5"/>
    <dgm:cxn modelId="{32E2071C-5467-4C91-9D29-FE7720489DBA}" type="presOf" srcId="{9EEEA299-DC3B-4EC9-8832-A7A63959E279}" destId="{27921AE8-E499-43DA-B5C1-E84F761D4BF6}" srcOrd="0" destOrd="0" presId="urn:microsoft.com/office/officeart/2005/8/layout/radial5"/>
    <dgm:cxn modelId="{F4A6E79E-46CA-4047-9A7B-BD23135A9F25}" type="presOf" srcId="{0CD6ADBD-A01F-44D2-9D47-840600E32086}" destId="{434C791B-A14F-4812-95D8-58460BA3F73B}" srcOrd="1" destOrd="0" presId="urn:microsoft.com/office/officeart/2005/8/layout/radial5"/>
    <dgm:cxn modelId="{5625B49B-AEE2-41C0-B2DE-A07E89F3D3DF}" type="presParOf" srcId="{19A47253-0BBD-4721-B48F-FAAE932D0909}" destId="{0597AA4E-579C-485A-8913-09CD10E077FF}" srcOrd="0" destOrd="0" presId="urn:microsoft.com/office/officeart/2005/8/layout/radial5"/>
    <dgm:cxn modelId="{522A5512-793D-41F8-B879-B37B6EF61E84}" type="presParOf" srcId="{19A47253-0BBD-4721-B48F-FAAE932D0909}" destId="{1540F363-4441-4001-88FB-84B735C840D2}" srcOrd="1" destOrd="0" presId="urn:microsoft.com/office/officeart/2005/8/layout/radial5"/>
    <dgm:cxn modelId="{63170CC1-E4A7-41B4-A970-824A7A45DCB9}" type="presParOf" srcId="{1540F363-4441-4001-88FB-84B735C840D2}" destId="{434C791B-A14F-4812-95D8-58460BA3F73B}" srcOrd="0" destOrd="0" presId="urn:microsoft.com/office/officeart/2005/8/layout/radial5"/>
    <dgm:cxn modelId="{C6A71479-7BAA-4D0F-8065-46A00B85F7AD}" type="presParOf" srcId="{19A47253-0BBD-4721-B48F-FAAE932D0909}" destId="{27921AE8-E499-43DA-B5C1-E84F761D4BF6}" srcOrd="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4E0D25-D3FA-44CF-A68A-AAC03DECDFD9}" type="doc">
      <dgm:prSet loTypeId="urn:microsoft.com/office/officeart/2005/8/layout/process4" loCatId="list" qsTypeId="urn:microsoft.com/office/officeart/2005/8/quickstyle/simple5" qsCatId="simple" csTypeId="urn:microsoft.com/office/officeart/2005/8/colors/colorful4" csCatId="colorful" phldr="1"/>
      <dgm:spPr/>
      <dgm:t>
        <a:bodyPr/>
        <a:lstStyle/>
        <a:p>
          <a:endParaRPr lang="fr-FR"/>
        </a:p>
      </dgm:t>
    </dgm:pt>
    <dgm:pt modelId="{18E81841-93CC-4171-B268-44E837205A38}">
      <dgm:prSet phldrT="[Texte]" custT="1"/>
      <dgm:spPr/>
      <dgm:t>
        <a:bodyPr/>
        <a:lstStyle/>
        <a:p>
          <a:r>
            <a:rPr lang="fr-FR" sz="2000" b="1" dirty="0" smtClean="0">
              <a:latin typeface="Arial Narrow" pitchFamily="34" charset="0"/>
            </a:rPr>
            <a:t>Le cœur = élan irrépressible de chercher la joie en aimant un objet </a:t>
          </a:r>
          <a:endParaRPr lang="fr-FR" sz="2000" b="1" dirty="0">
            <a:latin typeface="Arial Narrow" pitchFamily="34" charset="0"/>
          </a:endParaRPr>
        </a:p>
      </dgm:t>
    </dgm:pt>
    <dgm:pt modelId="{386817D8-A077-4341-899B-DE73BB996C84}" type="parTrans" cxnId="{C53EAE0D-3445-4330-9A1E-18E78D16427C}">
      <dgm:prSet/>
      <dgm:spPr/>
      <dgm:t>
        <a:bodyPr/>
        <a:lstStyle/>
        <a:p>
          <a:endParaRPr lang="fr-FR"/>
        </a:p>
      </dgm:t>
    </dgm:pt>
    <dgm:pt modelId="{2C6710E2-8363-415A-A8B7-06E702EC40C6}" type="sibTrans" cxnId="{C53EAE0D-3445-4330-9A1E-18E78D16427C}">
      <dgm:prSet/>
      <dgm:spPr/>
      <dgm:t>
        <a:bodyPr/>
        <a:lstStyle/>
        <a:p>
          <a:endParaRPr lang="fr-FR"/>
        </a:p>
      </dgm:t>
    </dgm:pt>
    <dgm:pt modelId="{057DA7A9-D16D-4952-B334-31B9E2547F41}">
      <dgm:prSet phldrT="[Texte]"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2000" b="1" dirty="0" smtClean="0">
              <a:latin typeface="Arial Narrow" pitchFamily="34" charset="0"/>
            </a:rPr>
            <a:t>L’objet comme projection de soi</a:t>
          </a:r>
          <a:endParaRPr lang="fr-FR" sz="2000" b="1" dirty="0">
            <a:latin typeface="Arial Narrow" pitchFamily="34" charset="0"/>
          </a:endParaRPr>
        </a:p>
      </dgm:t>
    </dgm:pt>
    <dgm:pt modelId="{D7928C21-83D7-4CD2-B23F-A908DFDE161E}" type="parTrans" cxnId="{0423BB20-35BE-4B73-A83E-ABE5BD44E6A1}">
      <dgm:prSet/>
      <dgm:spPr/>
      <dgm:t>
        <a:bodyPr/>
        <a:lstStyle/>
        <a:p>
          <a:endParaRPr lang="fr-FR"/>
        </a:p>
      </dgm:t>
    </dgm:pt>
    <dgm:pt modelId="{9AE2B235-105B-4B19-90E4-5DB804552B75}" type="sibTrans" cxnId="{0423BB20-35BE-4B73-A83E-ABE5BD44E6A1}">
      <dgm:prSet/>
      <dgm:spPr/>
      <dgm:t>
        <a:bodyPr/>
        <a:lstStyle/>
        <a:p>
          <a:endParaRPr lang="fr-FR"/>
        </a:p>
      </dgm:t>
    </dgm:pt>
    <dgm:pt modelId="{BA1C8F95-2071-49E1-92F2-A8D3117C8AF6}">
      <dgm:prSet phldrT="[Texte]" custT="1"/>
      <dgm:spPr/>
      <dgm:t>
        <a:bodyPr/>
        <a:lstStyle/>
        <a:p>
          <a:r>
            <a:rPr lang="fr-FR" sz="3600" b="1" dirty="0" smtClean="0"/>
            <a:t>Projeter son image</a:t>
          </a:r>
          <a:endParaRPr lang="fr-FR" sz="3600" b="1" dirty="0"/>
        </a:p>
      </dgm:t>
    </dgm:pt>
    <dgm:pt modelId="{E17E73DA-152B-46F3-8834-4D3850056AD4}" type="parTrans" cxnId="{C27A5D03-EB61-472E-9EED-CC1DD06ECA6A}">
      <dgm:prSet/>
      <dgm:spPr/>
      <dgm:t>
        <a:bodyPr/>
        <a:lstStyle/>
        <a:p>
          <a:endParaRPr lang="fr-FR"/>
        </a:p>
      </dgm:t>
    </dgm:pt>
    <dgm:pt modelId="{9CAFF458-6295-4A5E-9764-69056C4D72E1}" type="sibTrans" cxnId="{C27A5D03-EB61-472E-9EED-CC1DD06ECA6A}">
      <dgm:prSet/>
      <dgm:spPr/>
      <dgm:t>
        <a:bodyPr/>
        <a:lstStyle/>
        <a:p>
          <a:endParaRPr lang="fr-FR"/>
        </a:p>
      </dgm:t>
    </dgm:pt>
    <dgm:pt modelId="{F55BD59D-232C-4F17-9554-F7B9133884DC}">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800" dirty="0" smtClean="0"/>
            <a:t>L’artiste dans sa Création</a:t>
          </a:r>
          <a:endParaRPr lang="fr-FR" dirty="0"/>
        </a:p>
      </dgm:t>
    </dgm:pt>
    <dgm:pt modelId="{A5377617-036C-4B56-9AD1-D69549718F66}" type="parTrans" cxnId="{61B54D21-768C-4415-9105-57B2C9C5B585}">
      <dgm:prSet/>
      <dgm:spPr/>
      <dgm:t>
        <a:bodyPr/>
        <a:lstStyle/>
        <a:p>
          <a:endParaRPr lang="fr-FR"/>
        </a:p>
      </dgm:t>
    </dgm:pt>
    <dgm:pt modelId="{571E3FBC-41F6-4427-84FA-AF23CA259C53}" type="sibTrans" cxnId="{61B54D21-768C-4415-9105-57B2C9C5B585}">
      <dgm:prSet/>
      <dgm:spPr/>
      <dgm:t>
        <a:bodyPr/>
        <a:lstStyle/>
        <a:p>
          <a:endParaRPr lang="fr-FR"/>
        </a:p>
      </dgm:t>
    </dgm:pt>
    <dgm:pt modelId="{3075DD51-15B3-422F-9F09-1902E6BD3B57}">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800" dirty="0" smtClean="0"/>
            <a:t>les parents dans leurs enfants. </a:t>
          </a:r>
          <a:endParaRPr lang="fr-FR" dirty="0" smtClean="0"/>
        </a:p>
      </dgm:t>
    </dgm:pt>
    <dgm:pt modelId="{6A0C0EF6-B675-4CFF-B068-84B1D9082553}" type="parTrans" cxnId="{FC8B4E21-6B46-49DD-A191-F31402201B49}">
      <dgm:prSet/>
      <dgm:spPr/>
      <dgm:t>
        <a:bodyPr/>
        <a:lstStyle/>
        <a:p>
          <a:endParaRPr lang="fr-FR"/>
        </a:p>
      </dgm:t>
    </dgm:pt>
    <dgm:pt modelId="{9AB06EAC-32A2-418E-8008-C7DC1F342343}" type="sibTrans" cxnId="{FC8B4E21-6B46-49DD-A191-F31402201B49}">
      <dgm:prSet/>
      <dgm:spPr/>
      <dgm:t>
        <a:bodyPr/>
        <a:lstStyle/>
        <a:p>
          <a:endParaRPr lang="fr-FR"/>
        </a:p>
      </dgm:t>
    </dgm:pt>
    <dgm:pt modelId="{E4EB8079-FCE9-4FFB-81C5-2D2098D76C70}">
      <dgm:prSet phldrT="[Texte]"/>
      <dgm:spPr/>
      <dgm:t>
        <a:bodyPr/>
        <a:lstStyle/>
        <a:p>
          <a:r>
            <a:rPr lang="fr-FR" dirty="0" smtClean="0"/>
            <a:t>La Création comme projection</a:t>
          </a:r>
          <a:endParaRPr lang="fr-FR" dirty="0"/>
        </a:p>
      </dgm:t>
    </dgm:pt>
    <dgm:pt modelId="{F19B2962-DB30-4FD1-80E3-41A36F995690}" type="parTrans" cxnId="{0E62F273-1807-4FB2-9CA2-7B4A4400CCC1}">
      <dgm:prSet/>
      <dgm:spPr/>
      <dgm:t>
        <a:bodyPr/>
        <a:lstStyle/>
        <a:p>
          <a:endParaRPr lang="fr-FR"/>
        </a:p>
      </dgm:t>
    </dgm:pt>
    <dgm:pt modelId="{FF538F47-6F91-406A-8C3B-13A5E79FEAE7}" type="sibTrans" cxnId="{0E62F273-1807-4FB2-9CA2-7B4A4400CCC1}">
      <dgm:prSet/>
      <dgm:spPr/>
      <dgm:t>
        <a:bodyPr/>
        <a:lstStyle/>
        <a:p>
          <a:endParaRPr lang="fr-FR"/>
        </a:p>
      </dgm:t>
    </dgm:pt>
    <dgm:pt modelId="{179954EF-C51C-4355-9BA9-D6DEDBB39A90}">
      <dgm:prSet phldrT="[Texte]"/>
      <dgm:spPr/>
      <dgm:t>
        <a:bodyPr/>
        <a:lstStyle/>
        <a:p>
          <a:r>
            <a:rPr lang="fr-FR" b="1" dirty="0" smtClean="0">
              <a:latin typeface="Arial Narrow" pitchFamily="34" charset="0"/>
            </a:rPr>
            <a:t>Dieu projeté dans Sa création (image divine) </a:t>
          </a:r>
          <a:endParaRPr lang="fr-FR" b="1" dirty="0">
            <a:latin typeface="Arial Narrow" pitchFamily="34" charset="0"/>
          </a:endParaRPr>
        </a:p>
      </dgm:t>
    </dgm:pt>
    <dgm:pt modelId="{78059824-57BA-475D-BE7C-C43B019C6172}" type="parTrans" cxnId="{22AC73D5-4A50-4615-AF10-00FE0DE023DA}">
      <dgm:prSet/>
      <dgm:spPr/>
      <dgm:t>
        <a:bodyPr/>
        <a:lstStyle/>
        <a:p>
          <a:endParaRPr lang="fr-FR"/>
        </a:p>
      </dgm:t>
    </dgm:pt>
    <dgm:pt modelId="{CBC3C2E3-F899-4163-991C-B87D91B106F9}" type="sibTrans" cxnId="{22AC73D5-4A50-4615-AF10-00FE0DE023DA}">
      <dgm:prSet/>
      <dgm:spPr/>
      <dgm:t>
        <a:bodyPr/>
        <a:lstStyle/>
        <a:p>
          <a:endParaRPr lang="fr-FR"/>
        </a:p>
      </dgm:t>
    </dgm:pt>
    <dgm:pt modelId="{B9B44D50-7820-46A9-AA62-4480BCE5E91C}">
      <dgm:prSet phldrT="[Texte]"/>
      <dgm:spPr/>
      <dgm:t>
        <a:bodyPr/>
        <a:lstStyle/>
        <a:p>
          <a:r>
            <a:rPr lang="fr-FR" b="1" dirty="0" smtClean="0">
              <a:latin typeface="Arial Narrow" pitchFamily="34" charset="0"/>
            </a:rPr>
            <a:t>Dieu projeté en l’être humain (caractère divin)</a:t>
          </a:r>
          <a:endParaRPr lang="fr-FR" b="1" dirty="0">
            <a:latin typeface="Arial Narrow" pitchFamily="34" charset="0"/>
          </a:endParaRPr>
        </a:p>
      </dgm:t>
    </dgm:pt>
    <dgm:pt modelId="{537AD04F-1102-493B-846B-88A3A977FDC9}" type="parTrans" cxnId="{D8625CB9-DC4C-4C75-AE7A-F7296EAC00E3}">
      <dgm:prSet/>
      <dgm:spPr/>
      <dgm:t>
        <a:bodyPr/>
        <a:lstStyle/>
        <a:p>
          <a:endParaRPr lang="fr-FR"/>
        </a:p>
      </dgm:t>
    </dgm:pt>
    <dgm:pt modelId="{335BF204-29B0-4938-A202-ADD7F9B66050}" type="sibTrans" cxnId="{D8625CB9-DC4C-4C75-AE7A-F7296EAC00E3}">
      <dgm:prSet/>
      <dgm:spPr/>
      <dgm:t>
        <a:bodyPr/>
        <a:lstStyle/>
        <a:p>
          <a:endParaRPr lang="fr-FR"/>
        </a:p>
      </dgm:t>
    </dgm:pt>
    <dgm:pt modelId="{02662171-E190-4643-9321-314B3E6451C9}" type="pres">
      <dgm:prSet presAssocID="{C54E0D25-D3FA-44CF-A68A-AAC03DECDFD9}" presName="Name0" presStyleCnt="0">
        <dgm:presLayoutVars>
          <dgm:dir/>
          <dgm:animLvl val="lvl"/>
          <dgm:resizeHandles val="exact"/>
        </dgm:presLayoutVars>
      </dgm:prSet>
      <dgm:spPr/>
      <dgm:t>
        <a:bodyPr/>
        <a:lstStyle/>
        <a:p>
          <a:endParaRPr lang="fr-FR"/>
        </a:p>
      </dgm:t>
    </dgm:pt>
    <dgm:pt modelId="{54711752-8F77-41A6-BD6E-393EEDBD8CAB}" type="pres">
      <dgm:prSet presAssocID="{E4EB8079-FCE9-4FFB-81C5-2D2098D76C70}" presName="boxAndChildren" presStyleCnt="0"/>
      <dgm:spPr/>
    </dgm:pt>
    <dgm:pt modelId="{D46753CB-9A4A-4D47-B1F4-20958A5BEE50}" type="pres">
      <dgm:prSet presAssocID="{E4EB8079-FCE9-4FFB-81C5-2D2098D76C70}" presName="parentTextBox" presStyleLbl="node1" presStyleIdx="0" presStyleCnt="3"/>
      <dgm:spPr/>
      <dgm:t>
        <a:bodyPr/>
        <a:lstStyle/>
        <a:p>
          <a:endParaRPr lang="fr-FR"/>
        </a:p>
      </dgm:t>
    </dgm:pt>
    <dgm:pt modelId="{C912D909-659A-4DA1-9F9F-FD4FCF3D08D4}" type="pres">
      <dgm:prSet presAssocID="{E4EB8079-FCE9-4FFB-81C5-2D2098D76C70}" presName="entireBox" presStyleLbl="node1" presStyleIdx="0" presStyleCnt="3"/>
      <dgm:spPr/>
      <dgm:t>
        <a:bodyPr/>
        <a:lstStyle/>
        <a:p>
          <a:endParaRPr lang="fr-FR"/>
        </a:p>
      </dgm:t>
    </dgm:pt>
    <dgm:pt modelId="{36BE9B14-10F7-4EFE-BC04-A2579C126B22}" type="pres">
      <dgm:prSet presAssocID="{E4EB8079-FCE9-4FFB-81C5-2D2098D76C70}" presName="descendantBox" presStyleCnt="0"/>
      <dgm:spPr/>
    </dgm:pt>
    <dgm:pt modelId="{CA1A3CA8-B72E-45D1-83ED-AF2AACD8433B}" type="pres">
      <dgm:prSet presAssocID="{179954EF-C51C-4355-9BA9-D6DEDBB39A90}" presName="childTextBox" presStyleLbl="fgAccFollowNode1" presStyleIdx="0" presStyleCnt="5">
        <dgm:presLayoutVars>
          <dgm:bulletEnabled val="1"/>
        </dgm:presLayoutVars>
      </dgm:prSet>
      <dgm:spPr/>
      <dgm:t>
        <a:bodyPr/>
        <a:lstStyle/>
        <a:p>
          <a:endParaRPr lang="fr-FR"/>
        </a:p>
      </dgm:t>
    </dgm:pt>
    <dgm:pt modelId="{20E469F8-EDA1-4516-A462-09702609B710}" type="pres">
      <dgm:prSet presAssocID="{B9B44D50-7820-46A9-AA62-4480BCE5E91C}" presName="childTextBox" presStyleLbl="fgAccFollowNode1" presStyleIdx="1" presStyleCnt="5">
        <dgm:presLayoutVars>
          <dgm:bulletEnabled val="1"/>
        </dgm:presLayoutVars>
      </dgm:prSet>
      <dgm:spPr/>
      <dgm:t>
        <a:bodyPr/>
        <a:lstStyle/>
        <a:p>
          <a:endParaRPr lang="fr-FR"/>
        </a:p>
      </dgm:t>
    </dgm:pt>
    <dgm:pt modelId="{02691ECB-0619-4F44-97F5-3D630D2B4BAA}" type="pres">
      <dgm:prSet presAssocID="{9CAFF458-6295-4A5E-9764-69056C4D72E1}" presName="sp" presStyleCnt="0"/>
      <dgm:spPr/>
    </dgm:pt>
    <dgm:pt modelId="{24F1344D-6747-48B2-9205-FB6F06DC5F44}" type="pres">
      <dgm:prSet presAssocID="{BA1C8F95-2071-49E1-92F2-A8D3117C8AF6}" presName="arrowAndChildren" presStyleCnt="0"/>
      <dgm:spPr/>
    </dgm:pt>
    <dgm:pt modelId="{7245B5F2-7210-442F-ADED-EEFA6FF1A8CD}" type="pres">
      <dgm:prSet presAssocID="{BA1C8F95-2071-49E1-92F2-A8D3117C8AF6}" presName="parentTextArrow" presStyleLbl="node1" presStyleIdx="0" presStyleCnt="3"/>
      <dgm:spPr/>
      <dgm:t>
        <a:bodyPr/>
        <a:lstStyle/>
        <a:p>
          <a:endParaRPr lang="fr-FR"/>
        </a:p>
      </dgm:t>
    </dgm:pt>
    <dgm:pt modelId="{F71248E2-ED53-478D-B3A5-35FAE5B88869}" type="pres">
      <dgm:prSet presAssocID="{BA1C8F95-2071-49E1-92F2-A8D3117C8AF6}" presName="arrow" presStyleLbl="node1" presStyleIdx="1" presStyleCnt="3"/>
      <dgm:spPr/>
      <dgm:t>
        <a:bodyPr/>
        <a:lstStyle/>
        <a:p>
          <a:endParaRPr lang="fr-FR"/>
        </a:p>
      </dgm:t>
    </dgm:pt>
    <dgm:pt modelId="{BD7244E8-92BE-4B09-84EC-CF817B0CD9E2}" type="pres">
      <dgm:prSet presAssocID="{BA1C8F95-2071-49E1-92F2-A8D3117C8AF6}" presName="descendantArrow" presStyleCnt="0"/>
      <dgm:spPr/>
    </dgm:pt>
    <dgm:pt modelId="{103CCF46-CDC2-45CC-A853-5A720EB09550}" type="pres">
      <dgm:prSet presAssocID="{F55BD59D-232C-4F17-9554-F7B9133884DC}" presName="childTextArrow" presStyleLbl="fgAccFollowNode1" presStyleIdx="2" presStyleCnt="5">
        <dgm:presLayoutVars>
          <dgm:bulletEnabled val="1"/>
        </dgm:presLayoutVars>
      </dgm:prSet>
      <dgm:spPr/>
      <dgm:t>
        <a:bodyPr/>
        <a:lstStyle/>
        <a:p>
          <a:endParaRPr lang="fr-FR"/>
        </a:p>
      </dgm:t>
    </dgm:pt>
    <dgm:pt modelId="{45B884FF-26C2-4359-9654-277361EC3902}" type="pres">
      <dgm:prSet presAssocID="{3075DD51-15B3-422F-9F09-1902E6BD3B57}" presName="childTextArrow" presStyleLbl="fgAccFollowNode1" presStyleIdx="3" presStyleCnt="5">
        <dgm:presLayoutVars>
          <dgm:bulletEnabled val="1"/>
        </dgm:presLayoutVars>
      </dgm:prSet>
      <dgm:spPr/>
      <dgm:t>
        <a:bodyPr/>
        <a:lstStyle/>
        <a:p>
          <a:endParaRPr lang="fr-FR"/>
        </a:p>
      </dgm:t>
    </dgm:pt>
    <dgm:pt modelId="{8FF37DE4-FEA2-484B-B40F-50C72E14AC57}" type="pres">
      <dgm:prSet presAssocID="{2C6710E2-8363-415A-A8B7-06E702EC40C6}" presName="sp" presStyleCnt="0"/>
      <dgm:spPr/>
    </dgm:pt>
    <dgm:pt modelId="{CD805AD7-D3F8-4A80-8ECD-E0E8B3B9EB8E}" type="pres">
      <dgm:prSet presAssocID="{18E81841-93CC-4171-B268-44E837205A38}" presName="arrowAndChildren" presStyleCnt="0"/>
      <dgm:spPr/>
    </dgm:pt>
    <dgm:pt modelId="{CB812C48-C657-4C14-861E-188AC89EBE79}" type="pres">
      <dgm:prSet presAssocID="{18E81841-93CC-4171-B268-44E837205A38}" presName="parentTextArrow" presStyleLbl="node1" presStyleIdx="1" presStyleCnt="3"/>
      <dgm:spPr/>
      <dgm:t>
        <a:bodyPr/>
        <a:lstStyle/>
        <a:p>
          <a:endParaRPr lang="fr-FR"/>
        </a:p>
      </dgm:t>
    </dgm:pt>
    <dgm:pt modelId="{E7B49C6E-5F39-4525-A17E-39F48B1AC7DE}" type="pres">
      <dgm:prSet presAssocID="{18E81841-93CC-4171-B268-44E837205A38}" presName="arrow" presStyleLbl="node1" presStyleIdx="2" presStyleCnt="3" custLinFactNeighborX="703" custLinFactNeighborY="-46"/>
      <dgm:spPr/>
      <dgm:t>
        <a:bodyPr/>
        <a:lstStyle/>
        <a:p>
          <a:endParaRPr lang="fr-FR"/>
        </a:p>
      </dgm:t>
    </dgm:pt>
    <dgm:pt modelId="{15F805A5-06DA-4CAC-9E1F-72D7F43CC242}" type="pres">
      <dgm:prSet presAssocID="{18E81841-93CC-4171-B268-44E837205A38}" presName="descendantArrow" presStyleCnt="0"/>
      <dgm:spPr/>
    </dgm:pt>
    <dgm:pt modelId="{E4D4842F-EAAA-4504-BFCF-1519571191D0}" type="pres">
      <dgm:prSet presAssocID="{057DA7A9-D16D-4952-B334-31B9E2547F41}" presName="childTextArrow" presStyleLbl="fgAccFollowNode1" presStyleIdx="4" presStyleCnt="5">
        <dgm:presLayoutVars>
          <dgm:bulletEnabled val="1"/>
        </dgm:presLayoutVars>
      </dgm:prSet>
      <dgm:spPr/>
      <dgm:t>
        <a:bodyPr/>
        <a:lstStyle/>
        <a:p>
          <a:endParaRPr lang="fr-FR"/>
        </a:p>
      </dgm:t>
    </dgm:pt>
  </dgm:ptLst>
  <dgm:cxnLst>
    <dgm:cxn modelId="{C27A5D03-EB61-472E-9EED-CC1DD06ECA6A}" srcId="{C54E0D25-D3FA-44CF-A68A-AAC03DECDFD9}" destId="{BA1C8F95-2071-49E1-92F2-A8D3117C8AF6}" srcOrd="1" destOrd="0" parTransId="{E17E73DA-152B-46F3-8834-4D3850056AD4}" sibTransId="{9CAFF458-6295-4A5E-9764-69056C4D72E1}"/>
    <dgm:cxn modelId="{1CE846D3-0BF1-42B7-B928-38A2F1432039}" type="presOf" srcId="{3075DD51-15B3-422F-9F09-1902E6BD3B57}" destId="{45B884FF-26C2-4359-9654-277361EC3902}" srcOrd="0" destOrd="0" presId="urn:microsoft.com/office/officeart/2005/8/layout/process4"/>
    <dgm:cxn modelId="{505AE35A-8D07-4C70-B230-E98434211A4F}" type="presOf" srcId="{057DA7A9-D16D-4952-B334-31B9E2547F41}" destId="{E4D4842F-EAAA-4504-BFCF-1519571191D0}" srcOrd="0" destOrd="0" presId="urn:microsoft.com/office/officeart/2005/8/layout/process4"/>
    <dgm:cxn modelId="{FC8B4E21-6B46-49DD-A191-F31402201B49}" srcId="{BA1C8F95-2071-49E1-92F2-A8D3117C8AF6}" destId="{3075DD51-15B3-422F-9F09-1902E6BD3B57}" srcOrd="1" destOrd="0" parTransId="{6A0C0EF6-B675-4CFF-B068-84B1D9082553}" sibTransId="{9AB06EAC-32A2-418E-8008-C7DC1F342343}"/>
    <dgm:cxn modelId="{7497CE65-3B6E-4160-8E3A-CB2A79898F5D}" type="presOf" srcId="{B9B44D50-7820-46A9-AA62-4480BCE5E91C}" destId="{20E469F8-EDA1-4516-A462-09702609B710}" srcOrd="0" destOrd="0" presId="urn:microsoft.com/office/officeart/2005/8/layout/process4"/>
    <dgm:cxn modelId="{1FB081F2-3725-4002-B2C9-5CA4855B5907}" type="presOf" srcId="{18E81841-93CC-4171-B268-44E837205A38}" destId="{CB812C48-C657-4C14-861E-188AC89EBE79}" srcOrd="0" destOrd="0" presId="urn:microsoft.com/office/officeart/2005/8/layout/process4"/>
    <dgm:cxn modelId="{BE5BD960-2262-40CF-885C-AD9DA4E489BE}" type="presOf" srcId="{E4EB8079-FCE9-4FFB-81C5-2D2098D76C70}" destId="{C912D909-659A-4DA1-9F9F-FD4FCF3D08D4}" srcOrd="1" destOrd="0" presId="urn:microsoft.com/office/officeart/2005/8/layout/process4"/>
    <dgm:cxn modelId="{22AC73D5-4A50-4615-AF10-00FE0DE023DA}" srcId="{E4EB8079-FCE9-4FFB-81C5-2D2098D76C70}" destId="{179954EF-C51C-4355-9BA9-D6DEDBB39A90}" srcOrd="0" destOrd="0" parTransId="{78059824-57BA-475D-BE7C-C43B019C6172}" sibTransId="{CBC3C2E3-F899-4163-991C-B87D91B106F9}"/>
    <dgm:cxn modelId="{09F6D7AF-C0C7-426A-8B60-6BD5642195AD}" type="presOf" srcId="{18E81841-93CC-4171-B268-44E837205A38}" destId="{E7B49C6E-5F39-4525-A17E-39F48B1AC7DE}" srcOrd="1" destOrd="0" presId="urn:microsoft.com/office/officeart/2005/8/layout/process4"/>
    <dgm:cxn modelId="{C53EAE0D-3445-4330-9A1E-18E78D16427C}" srcId="{C54E0D25-D3FA-44CF-A68A-AAC03DECDFD9}" destId="{18E81841-93CC-4171-B268-44E837205A38}" srcOrd="0" destOrd="0" parTransId="{386817D8-A077-4341-899B-DE73BB996C84}" sibTransId="{2C6710E2-8363-415A-A8B7-06E702EC40C6}"/>
    <dgm:cxn modelId="{B79B0EF4-FFD3-46E5-9959-9B7271880C03}" type="presOf" srcId="{BA1C8F95-2071-49E1-92F2-A8D3117C8AF6}" destId="{7245B5F2-7210-442F-ADED-EEFA6FF1A8CD}" srcOrd="0" destOrd="0" presId="urn:microsoft.com/office/officeart/2005/8/layout/process4"/>
    <dgm:cxn modelId="{0423BB20-35BE-4B73-A83E-ABE5BD44E6A1}" srcId="{18E81841-93CC-4171-B268-44E837205A38}" destId="{057DA7A9-D16D-4952-B334-31B9E2547F41}" srcOrd="0" destOrd="0" parTransId="{D7928C21-83D7-4CD2-B23F-A908DFDE161E}" sibTransId="{9AE2B235-105B-4B19-90E4-5DB804552B75}"/>
    <dgm:cxn modelId="{D72AAA1B-6F8A-402E-B281-A7115494BF50}" type="presOf" srcId="{E4EB8079-FCE9-4FFB-81C5-2D2098D76C70}" destId="{D46753CB-9A4A-4D47-B1F4-20958A5BEE50}" srcOrd="0" destOrd="0" presId="urn:microsoft.com/office/officeart/2005/8/layout/process4"/>
    <dgm:cxn modelId="{FAF038E9-56C0-4707-BA9C-20717777CF6E}" type="presOf" srcId="{179954EF-C51C-4355-9BA9-D6DEDBB39A90}" destId="{CA1A3CA8-B72E-45D1-83ED-AF2AACD8433B}" srcOrd="0" destOrd="0" presId="urn:microsoft.com/office/officeart/2005/8/layout/process4"/>
    <dgm:cxn modelId="{820683C2-5941-47AB-8410-1EF7882E8341}" type="presOf" srcId="{F55BD59D-232C-4F17-9554-F7B9133884DC}" destId="{103CCF46-CDC2-45CC-A853-5A720EB09550}" srcOrd="0" destOrd="0" presId="urn:microsoft.com/office/officeart/2005/8/layout/process4"/>
    <dgm:cxn modelId="{5963C131-439B-4178-A930-332EF8BEF6E7}" type="presOf" srcId="{BA1C8F95-2071-49E1-92F2-A8D3117C8AF6}" destId="{F71248E2-ED53-478D-B3A5-35FAE5B88869}" srcOrd="1" destOrd="0" presId="urn:microsoft.com/office/officeart/2005/8/layout/process4"/>
    <dgm:cxn modelId="{DF82EEBB-4CA2-4D5F-AF1D-CC6D4A08F564}" type="presOf" srcId="{C54E0D25-D3FA-44CF-A68A-AAC03DECDFD9}" destId="{02662171-E190-4643-9321-314B3E6451C9}" srcOrd="0" destOrd="0" presId="urn:microsoft.com/office/officeart/2005/8/layout/process4"/>
    <dgm:cxn modelId="{0E62F273-1807-4FB2-9CA2-7B4A4400CCC1}" srcId="{C54E0D25-D3FA-44CF-A68A-AAC03DECDFD9}" destId="{E4EB8079-FCE9-4FFB-81C5-2D2098D76C70}" srcOrd="2" destOrd="0" parTransId="{F19B2962-DB30-4FD1-80E3-41A36F995690}" sibTransId="{FF538F47-6F91-406A-8C3B-13A5E79FEAE7}"/>
    <dgm:cxn modelId="{D8625CB9-DC4C-4C75-AE7A-F7296EAC00E3}" srcId="{E4EB8079-FCE9-4FFB-81C5-2D2098D76C70}" destId="{B9B44D50-7820-46A9-AA62-4480BCE5E91C}" srcOrd="1" destOrd="0" parTransId="{537AD04F-1102-493B-846B-88A3A977FDC9}" sibTransId="{335BF204-29B0-4938-A202-ADD7F9B66050}"/>
    <dgm:cxn modelId="{61B54D21-768C-4415-9105-57B2C9C5B585}" srcId="{BA1C8F95-2071-49E1-92F2-A8D3117C8AF6}" destId="{F55BD59D-232C-4F17-9554-F7B9133884DC}" srcOrd="0" destOrd="0" parTransId="{A5377617-036C-4B56-9AD1-D69549718F66}" sibTransId="{571E3FBC-41F6-4427-84FA-AF23CA259C53}"/>
    <dgm:cxn modelId="{50289EC5-CCBD-43D1-B41F-B721409A55A8}" type="presParOf" srcId="{02662171-E190-4643-9321-314B3E6451C9}" destId="{54711752-8F77-41A6-BD6E-393EEDBD8CAB}" srcOrd="0" destOrd="0" presId="urn:microsoft.com/office/officeart/2005/8/layout/process4"/>
    <dgm:cxn modelId="{B3644FD1-DF51-4841-9918-11DDDD8AE405}" type="presParOf" srcId="{54711752-8F77-41A6-BD6E-393EEDBD8CAB}" destId="{D46753CB-9A4A-4D47-B1F4-20958A5BEE50}" srcOrd="0" destOrd="0" presId="urn:microsoft.com/office/officeart/2005/8/layout/process4"/>
    <dgm:cxn modelId="{C1EE694F-F6CB-4161-A14B-71DDB5232F4D}" type="presParOf" srcId="{54711752-8F77-41A6-BD6E-393EEDBD8CAB}" destId="{C912D909-659A-4DA1-9F9F-FD4FCF3D08D4}" srcOrd="1" destOrd="0" presId="urn:microsoft.com/office/officeart/2005/8/layout/process4"/>
    <dgm:cxn modelId="{6FECED2E-5ABE-4701-A262-391A8E6468EC}" type="presParOf" srcId="{54711752-8F77-41A6-BD6E-393EEDBD8CAB}" destId="{36BE9B14-10F7-4EFE-BC04-A2579C126B22}" srcOrd="2" destOrd="0" presId="urn:microsoft.com/office/officeart/2005/8/layout/process4"/>
    <dgm:cxn modelId="{5CA8C6CE-BBD7-4C10-B082-D9DC0C03AAA9}" type="presParOf" srcId="{36BE9B14-10F7-4EFE-BC04-A2579C126B22}" destId="{CA1A3CA8-B72E-45D1-83ED-AF2AACD8433B}" srcOrd="0" destOrd="0" presId="urn:microsoft.com/office/officeart/2005/8/layout/process4"/>
    <dgm:cxn modelId="{80C19D5E-3DCA-4781-815A-9F386E2318BA}" type="presParOf" srcId="{36BE9B14-10F7-4EFE-BC04-A2579C126B22}" destId="{20E469F8-EDA1-4516-A462-09702609B710}" srcOrd="1" destOrd="0" presId="urn:microsoft.com/office/officeart/2005/8/layout/process4"/>
    <dgm:cxn modelId="{DAC22FF5-9707-4DA7-8660-72D9F7072763}" type="presParOf" srcId="{02662171-E190-4643-9321-314B3E6451C9}" destId="{02691ECB-0619-4F44-97F5-3D630D2B4BAA}" srcOrd="1" destOrd="0" presId="urn:microsoft.com/office/officeart/2005/8/layout/process4"/>
    <dgm:cxn modelId="{2A6A2E19-CDAA-42B6-AFB0-5970A1CD2566}" type="presParOf" srcId="{02662171-E190-4643-9321-314B3E6451C9}" destId="{24F1344D-6747-48B2-9205-FB6F06DC5F44}" srcOrd="2" destOrd="0" presId="urn:microsoft.com/office/officeart/2005/8/layout/process4"/>
    <dgm:cxn modelId="{7C6BD10F-5583-4329-AC59-67320208A5B4}" type="presParOf" srcId="{24F1344D-6747-48B2-9205-FB6F06DC5F44}" destId="{7245B5F2-7210-442F-ADED-EEFA6FF1A8CD}" srcOrd="0" destOrd="0" presId="urn:microsoft.com/office/officeart/2005/8/layout/process4"/>
    <dgm:cxn modelId="{7916609D-D4FC-4479-A765-B94B4051B227}" type="presParOf" srcId="{24F1344D-6747-48B2-9205-FB6F06DC5F44}" destId="{F71248E2-ED53-478D-B3A5-35FAE5B88869}" srcOrd="1" destOrd="0" presId="urn:microsoft.com/office/officeart/2005/8/layout/process4"/>
    <dgm:cxn modelId="{5943CEB7-512D-4C95-A150-BEF9D49075A6}" type="presParOf" srcId="{24F1344D-6747-48B2-9205-FB6F06DC5F44}" destId="{BD7244E8-92BE-4B09-84EC-CF817B0CD9E2}" srcOrd="2" destOrd="0" presId="urn:microsoft.com/office/officeart/2005/8/layout/process4"/>
    <dgm:cxn modelId="{F30A27CF-D5CF-4CD5-A42C-AF39AD634E18}" type="presParOf" srcId="{BD7244E8-92BE-4B09-84EC-CF817B0CD9E2}" destId="{103CCF46-CDC2-45CC-A853-5A720EB09550}" srcOrd="0" destOrd="0" presId="urn:microsoft.com/office/officeart/2005/8/layout/process4"/>
    <dgm:cxn modelId="{960A2D96-2718-4C61-8F98-DC9568432B46}" type="presParOf" srcId="{BD7244E8-92BE-4B09-84EC-CF817B0CD9E2}" destId="{45B884FF-26C2-4359-9654-277361EC3902}" srcOrd="1" destOrd="0" presId="urn:microsoft.com/office/officeart/2005/8/layout/process4"/>
    <dgm:cxn modelId="{A81FB811-D152-4720-B2B8-8A98DA1813D5}" type="presParOf" srcId="{02662171-E190-4643-9321-314B3E6451C9}" destId="{8FF37DE4-FEA2-484B-B40F-50C72E14AC57}" srcOrd="3" destOrd="0" presId="urn:microsoft.com/office/officeart/2005/8/layout/process4"/>
    <dgm:cxn modelId="{813A3B7B-201A-4A32-8AE9-34F6A8788224}" type="presParOf" srcId="{02662171-E190-4643-9321-314B3E6451C9}" destId="{CD805AD7-D3F8-4A80-8ECD-E0E8B3B9EB8E}" srcOrd="4" destOrd="0" presId="urn:microsoft.com/office/officeart/2005/8/layout/process4"/>
    <dgm:cxn modelId="{65C277AF-BFDB-4C96-AC91-6AFF74265821}" type="presParOf" srcId="{CD805AD7-D3F8-4A80-8ECD-E0E8B3B9EB8E}" destId="{CB812C48-C657-4C14-861E-188AC89EBE79}" srcOrd="0" destOrd="0" presId="urn:microsoft.com/office/officeart/2005/8/layout/process4"/>
    <dgm:cxn modelId="{766F41BE-57AC-4017-8B3F-04C71DD0A541}" type="presParOf" srcId="{CD805AD7-D3F8-4A80-8ECD-E0E8B3B9EB8E}" destId="{E7B49C6E-5F39-4525-A17E-39F48B1AC7DE}" srcOrd="1" destOrd="0" presId="urn:microsoft.com/office/officeart/2005/8/layout/process4"/>
    <dgm:cxn modelId="{D3AF8599-2733-4BD4-B605-BD5BCAD7D081}" type="presParOf" srcId="{CD805AD7-D3F8-4A80-8ECD-E0E8B3B9EB8E}" destId="{15F805A5-06DA-4CAC-9E1F-72D7F43CC242}" srcOrd="2" destOrd="0" presId="urn:microsoft.com/office/officeart/2005/8/layout/process4"/>
    <dgm:cxn modelId="{1AAD1693-EAF2-4B6E-8D75-2324C76D9B3B}" type="presParOf" srcId="{15F805A5-06DA-4CAC-9E1F-72D7F43CC242}" destId="{E4D4842F-EAAA-4504-BFCF-1519571191D0}" srcOrd="0" destOrd="0" presId="urn:microsoft.com/office/officeart/2005/8/layout/process4"/>
  </dgm:cxnLst>
  <dgm:bg>
    <a:solidFill>
      <a:srgbClr val="FFC7CF"/>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96DEEB-55E7-41BA-83C0-8A082EAD537D}" type="doc">
      <dgm:prSet loTypeId="urn:microsoft.com/office/officeart/2005/8/layout/radial5" loCatId="relationship" qsTypeId="urn:microsoft.com/office/officeart/2005/8/quickstyle/simple3" qsCatId="simple" csTypeId="urn:microsoft.com/office/officeart/2005/8/colors/colorful3" csCatId="colorful" phldr="1"/>
      <dgm:spPr/>
      <dgm:t>
        <a:bodyPr/>
        <a:lstStyle/>
        <a:p>
          <a:endParaRPr lang="fr-FR"/>
        </a:p>
      </dgm:t>
    </dgm:pt>
    <dgm:pt modelId="{234E07E3-1939-4B1E-8628-ABD9913E9720}">
      <dgm:prSet phldrT="[Texte]"/>
      <dgm:spPr/>
      <dgm:t>
        <a:bodyPr/>
        <a:lstStyle/>
        <a:p>
          <a:r>
            <a:rPr lang="fr-FR" dirty="0" smtClean="0"/>
            <a:t>Homme</a:t>
          </a:r>
        </a:p>
        <a:p>
          <a:r>
            <a:rPr lang="fr-FR" dirty="0" smtClean="0"/>
            <a:t>(objet)</a:t>
          </a:r>
          <a:endParaRPr lang="fr-FR" dirty="0"/>
        </a:p>
      </dgm:t>
    </dgm:pt>
    <dgm:pt modelId="{CCFA2788-AB58-489D-A520-1E57DEDF90F7}" type="parTrans" cxnId="{A2D94C61-3844-4B14-96E3-CD4C024E0C54}">
      <dgm:prSet/>
      <dgm:spPr/>
      <dgm:t>
        <a:bodyPr/>
        <a:lstStyle/>
        <a:p>
          <a:endParaRPr lang="fr-FR"/>
        </a:p>
      </dgm:t>
    </dgm:pt>
    <dgm:pt modelId="{1C186CC7-7E8B-44C7-9D8F-2B207771DD46}" type="sibTrans" cxnId="{A2D94C61-3844-4B14-96E3-CD4C024E0C54}">
      <dgm:prSet/>
      <dgm:spPr/>
      <dgm:t>
        <a:bodyPr/>
        <a:lstStyle/>
        <a:p>
          <a:endParaRPr lang="fr-FR"/>
        </a:p>
      </dgm:t>
    </dgm:pt>
    <dgm:pt modelId="{CEABC8AA-E5F9-42CD-B3A5-A23A4DAC13CD}">
      <dgm:prSet phldrT="[Texte]"/>
      <dgm:spPr/>
      <dgm:t>
        <a:bodyPr/>
        <a:lstStyle/>
        <a:p>
          <a:r>
            <a:rPr lang="fr-FR" dirty="0" smtClean="0"/>
            <a:t>Dieu</a:t>
          </a:r>
        </a:p>
        <a:p>
          <a:r>
            <a:rPr lang="fr-FR" dirty="0" smtClean="0"/>
            <a:t>(Sujet)</a:t>
          </a:r>
          <a:endParaRPr lang="fr-FR" dirty="0"/>
        </a:p>
      </dgm:t>
    </dgm:pt>
    <dgm:pt modelId="{6F8BB7E1-3A44-417A-9B7C-5A3D7C8FE0BF}" type="parTrans" cxnId="{90CB4D2E-31F6-40A0-A094-9E0AA137163E}">
      <dgm:prSet>
        <dgm:style>
          <a:lnRef idx="0">
            <a:schemeClr val="accent2"/>
          </a:lnRef>
          <a:fillRef idx="3">
            <a:schemeClr val="accent2"/>
          </a:fillRef>
          <a:effectRef idx="3">
            <a:schemeClr val="accent2"/>
          </a:effectRef>
          <a:fontRef idx="minor">
            <a:schemeClr val="lt1"/>
          </a:fontRef>
        </dgm:style>
      </dgm:prSet>
      <dgm:spPr/>
      <dgm:t>
        <a:bodyPr/>
        <a:lstStyle/>
        <a:p>
          <a:endParaRPr lang="fr-FR"/>
        </a:p>
      </dgm:t>
    </dgm:pt>
    <dgm:pt modelId="{97065F5C-7BEE-45AB-8027-CA74D06F56EA}" type="sibTrans" cxnId="{90CB4D2E-31F6-40A0-A094-9E0AA137163E}">
      <dgm:prSet/>
      <dgm:spPr/>
      <dgm:t>
        <a:bodyPr/>
        <a:lstStyle/>
        <a:p>
          <a:endParaRPr lang="fr-FR"/>
        </a:p>
      </dgm:t>
    </dgm:pt>
    <dgm:pt modelId="{BF3608B2-783B-4292-8CE1-CA7CE4DC789D}" type="pres">
      <dgm:prSet presAssocID="{6D96DEEB-55E7-41BA-83C0-8A082EAD537D}" presName="Name0" presStyleCnt="0">
        <dgm:presLayoutVars>
          <dgm:chMax val="1"/>
          <dgm:dir/>
          <dgm:animLvl val="ctr"/>
          <dgm:resizeHandles val="exact"/>
        </dgm:presLayoutVars>
      </dgm:prSet>
      <dgm:spPr/>
      <dgm:t>
        <a:bodyPr/>
        <a:lstStyle/>
        <a:p>
          <a:endParaRPr lang="fr-FR"/>
        </a:p>
      </dgm:t>
    </dgm:pt>
    <dgm:pt modelId="{2A1A668D-CBCF-467F-8E98-53C255F29163}" type="pres">
      <dgm:prSet presAssocID="{234E07E3-1939-4B1E-8628-ABD9913E9720}" presName="centerShape" presStyleLbl="node0" presStyleIdx="0" presStyleCnt="1"/>
      <dgm:spPr/>
      <dgm:t>
        <a:bodyPr/>
        <a:lstStyle/>
        <a:p>
          <a:endParaRPr lang="fr-FR"/>
        </a:p>
      </dgm:t>
    </dgm:pt>
    <dgm:pt modelId="{2E188497-7128-41DC-A8A8-11A9F8DBA4A7}" type="pres">
      <dgm:prSet presAssocID="{6F8BB7E1-3A44-417A-9B7C-5A3D7C8FE0BF}" presName="parTrans" presStyleLbl="sibTrans2D1" presStyleIdx="0" presStyleCnt="1" custAng="10800000" custScaleX="137684"/>
      <dgm:spPr/>
      <dgm:t>
        <a:bodyPr/>
        <a:lstStyle/>
        <a:p>
          <a:endParaRPr lang="fr-FR"/>
        </a:p>
      </dgm:t>
    </dgm:pt>
    <dgm:pt modelId="{64CEAD25-743F-4A52-A4B9-15287CA46DA6}" type="pres">
      <dgm:prSet presAssocID="{6F8BB7E1-3A44-417A-9B7C-5A3D7C8FE0BF}" presName="connectorText" presStyleLbl="sibTrans2D1" presStyleIdx="0" presStyleCnt="1"/>
      <dgm:spPr/>
      <dgm:t>
        <a:bodyPr/>
        <a:lstStyle/>
        <a:p>
          <a:endParaRPr lang="fr-FR"/>
        </a:p>
      </dgm:t>
    </dgm:pt>
    <dgm:pt modelId="{ED54F04F-4FF0-4234-817C-5263EB03885E}" type="pres">
      <dgm:prSet presAssocID="{CEABC8AA-E5F9-42CD-B3A5-A23A4DAC13CD}" presName="node" presStyleLbl="node1" presStyleIdx="0" presStyleCnt="1">
        <dgm:presLayoutVars>
          <dgm:bulletEnabled val="1"/>
        </dgm:presLayoutVars>
      </dgm:prSet>
      <dgm:spPr/>
      <dgm:t>
        <a:bodyPr/>
        <a:lstStyle/>
        <a:p>
          <a:endParaRPr lang="fr-FR"/>
        </a:p>
      </dgm:t>
    </dgm:pt>
  </dgm:ptLst>
  <dgm:cxnLst>
    <dgm:cxn modelId="{FCA686A8-3CED-413E-9224-563EC35431BA}" type="presOf" srcId="{6D96DEEB-55E7-41BA-83C0-8A082EAD537D}" destId="{BF3608B2-783B-4292-8CE1-CA7CE4DC789D}" srcOrd="0" destOrd="0" presId="urn:microsoft.com/office/officeart/2005/8/layout/radial5"/>
    <dgm:cxn modelId="{CE725A89-183D-47BD-872C-44E57F9E64B1}" type="presOf" srcId="{CEABC8AA-E5F9-42CD-B3A5-A23A4DAC13CD}" destId="{ED54F04F-4FF0-4234-817C-5263EB03885E}" srcOrd="0" destOrd="0" presId="urn:microsoft.com/office/officeart/2005/8/layout/radial5"/>
    <dgm:cxn modelId="{90CB4D2E-31F6-40A0-A094-9E0AA137163E}" srcId="{234E07E3-1939-4B1E-8628-ABD9913E9720}" destId="{CEABC8AA-E5F9-42CD-B3A5-A23A4DAC13CD}" srcOrd="0" destOrd="0" parTransId="{6F8BB7E1-3A44-417A-9B7C-5A3D7C8FE0BF}" sibTransId="{97065F5C-7BEE-45AB-8027-CA74D06F56EA}"/>
    <dgm:cxn modelId="{3959133E-7FFC-4885-A69B-2ECB9F3F3211}" type="presOf" srcId="{6F8BB7E1-3A44-417A-9B7C-5A3D7C8FE0BF}" destId="{2E188497-7128-41DC-A8A8-11A9F8DBA4A7}" srcOrd="0" destOrd="0" presId="urn:microsoft.com/office/officeart/2005/8/layout/radial5"/>
    <dgm:cxn modelId="{A2D94C61-3844-4B14-96E3-CD4C024E0C54}" srcId="{6D96DEEB-55E7-41BA-83C0-8A082EAD537D}" destId="{234E07E3-1939-4B1E-8628-ABD9913E9720}" srcOrd="0" destOrd="0" parTransId="{CCFA2788-AB58-489D-A520-1E57DEDF90F7}" sibTransId="{1C186CC7-7E8B-44C7-9D8F-2B207771DD46}"/>
    <dgm:cxn modelId="{3565D264-5310-4665-AF89-6F72C07FA2E7}" type="presOf" srcId="{234E07E3-1939-4B1E-8628-ABD9913E9720}" destId="{2A1A668D-CBCF-467F-8E98-53C255F29163}" srcOrd="0" destOrd="0" presId="urn:microsoft.com/office/officeart/2005/8/layout/radial5"/>
    <dgm:cxn modelId="{790A82B2-82E2-4610-B4DE-663308C3DFF4}" type="presOf" srcId="{6F8BB7E1-3A44-417A-9B7C-5A3D7C8FE0BF}" destId="{64CEAD25-743F-4A52-A4B9-15287CA46DA6}" srcOrd="1" destOrd="0" presId="urn:microsoft.com/office/officeart/2005/8/layout/radial5"/>
    <dgm:cxn modelId="{0103A933-8ECE-4E41-BEE3-6D441749D831}" type="presParOf" srcId="{BF3608B2-783B-4292-8CE1-CA7CE4DC789D}" destId="{2A1A668D-CBCF-467F-8E98-53C255F29163}" srcOrd="0" destOrd="0" presId="urn:microsoft.com/office/officeart/2005/8/layout/radial5"/>
    <dgm:cxn modelId="{A19FB027-3B67-4114-A7CF-DA120D66892F}" type="presParOf" srcId="{BF3608B2-783B-4292-8CE1-CA7CE4DC789D}" destId="{2E188497-7128-41DC-A8A8-11A9F8DBA4A7}" srcOrd="1" destOrd="0" presId="urn:microsoft.com/office/officeart/2005/8/layout/radial5"/>
    <dgm:cxn modelId="{ED3FF1FF-DDB6-46FD-803B-F1F7A0D33C5F}" type="presParOf" srcId="{2E188497-7128-41DC-A8A8-11A9F8DBA4A7}" destId="{64CEAD25-743F-4A52-A4B9-15287CA46DA6}" srcOrd="0" destOrd="0" presId="urn:microsoft.com/office/officeart/2005/8/layout/radial5"/>
    <dgm:cxn modelId="{584DD3A2-66DE-457C-B3EF-B143E1E63B1E}" type="presParOf" srcId="{BF3608B2-783B-4292-8CE1-CA7CE4DC789D}" destId="{ED54F04F-4FF0-4234-817C-5263EB03885E}" srcOrd="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FCC690-AC24-406B-8906-8C444C61DDC0}" type="doc">
      <dgm:prSet loTypeId="urn:microsoft.com/office/officeart/2005/8/layout/vList5" loCatId="list" qsTypeId="urn:microsoft.com/office/officeart/2005/8/quickstyle/simple5" qsCatId="simple" csTypeId="urn:microsoft.com/office/officeart/2005/8/colors/colorful2" csCatId="colorful" phldr="1"/>
      <dgm:spPr/>
      <dgm:t>
        <a:bodyPr/>
        <a:lstStyle/>
        <a:p>
          <a:endParaRPr lang="fr-FR"/>
        </a:p>
      </dgm:t>
    </dgm:pt>
    <dgm:pt modelId="{04D1F1C1-C860-4A48-91E5-BD79228034E9}">
      <dgm:prSet phldrT="[Texte]"/>
      <dgm:spPr/>
      <dgm:t>
        <a:bodyPr/>
        <a:lstStyle/>
        <a:p>
          <a:r>
            <a:rPr lang="fr-FR" dirty="0" smtClean="0">
              <a:latin typeface="Arial Narrow" pitchFamily="34" charset="0"/>
            </a:rPr>
            <a:t>Modèle : </a:t>
          </a:r>
          <a:r>
            <a:rPr lang="fr-FR" b="1" dirty="0" smtClean="0">
              <a:effectLst>
                <a:outerShdw blurRad="38100" dist="38100" dir="2700000" algn="tl">
                  <a:srgbClr val="000000">
                    <a:alpha val="43137"/>
                  </a:srgbClr>
                </a:outerShdw>
              </a:effectLst>
              <a:latin typeface="Arial Narrow" pitchFamily="34" charset="0"/>
            </a:rPr>
            <a:t>refléter </a:t>
          </a:r>
          <a:r>
            <a:rPr lang="fr-FR" dirty="0" smtClean="0">
              <a:latin typeface="Arial Narrow" pitchFamily="34" charset="0"/>
            </a:rPr>
            <a:t>l’image divine et le caractère divin</a:t>
          </a:r>
          <a:endParaRPr lang="fr-FR" dirty="0">
            <a:latin typeface="Arial Narrow" pitchFamily="34" charset="0"/>
          </a:endParaRPr>
        </a:p>
      </dgm:t>
    </dgm:pt>
    <dgm:pt modelId="{006FC107-59BF-4EDB-BD96-161A3EA3784C}" type="parTrans" cxnId="{8CA3CB05-E8AB-41C1-81D1-93D40A085931}">
      <dgm:prSet/>
      <dgm:spPr/>
      <dgm:t>
        <a:bodyPr/>
        <a:lstStyle/>
        <a:p>
          <a:endParaRPr lang="fr-FR"/>
        </a:p>
      </dgm:t>
    </dgm:pt>
    <dgm:pt modelId="{41CCC1FE-AE02-4C63-93FC-53E532A01CA9}" type="sibTrans" cxnId="{8CA3CB05-E8AB-41C1-81D1-93D40A085931}">
      <dgm:prSet/>
      <dgm:spPr/>
      <dgm:t>
        <a:bodyPr/>
        <a:lstStyle/>
        <a:p>
          <a:endParaRPr lang="fr-FR"/>
        </a:p>
      </dgm:t>
    </dgm:pt>
    <dgm:pt modelId="{E1766A81-4252-4C62-94EA-32736589CE2D}">
      <dgm:prSet phldrT="[Texte]" custT="1"/>
      <dgm:spPr>
        <a:solidFill>
          <a:srgbClr val="00B050"/>
        </a:solidFill>
      </dgm:spPr>
      <dgm:t>
        <a:bodyPr/>
        <a:lstStyle/>
        <a:p>
          <a:r>
            <a:rPr lang="fr-FR" sz="2400" dirty="0" smtClean="0">
              <a:latin typeface="Arial Narrow" pitchFamily="34" charset="0"/>
            </a:rPr>
            <a:t>Idéal de la création = </a:t>
          </a:r>
          <a:r>
            <a:rPr lang="fr-FR" sz="2800" b="1" dirty="0" smtClean="0">
              <a:effectLst>
                <a:outerShdw blurRad="38100" dist="38100" dir="2700000" algn="tl">
                  <a:srgbClr val="000000">
                    <a:alpha val="43137"/>
                  </a:srgbClr>
                </a:outerShdw>
              </a:effectLst>
              <a:latin typeface="Arial Narrow" pitchFamily="34" charset="0"/>
            </a:rPr>
            <a:t>accomplir</a:t>
          </a:r>
          <a:r>
            <a:rPr lang="fr-FR" sz="2400" dirty="0" smtClean="0">
              <a:effectLst>
                <a:outerShdw blurRad="38100" dist="38100" dir="2700000" algn="tl">
                  <a:srgbClr val="000000">
                    <a:alpha val="43137"/>
                  </a:srgbClr>
                </a:outerShdw>
              </a:effectLst>
              <a:latin typeface="Arial Narrow" pitchFamily="34" charset="0"/>
            </a:rPr>
            <a:t> </a:t>
          </a:r>
          <a:r>
            <a:rPr lang="fr-FR" sz="2400" dirty="0" smtClean="0">
              <a:latin typeface="Arial Narrow" pitchFamily="34" charset="0"/>
            </a:rPr>
            <a:t>les trois grands buts (être, aimer, faire)</a:t>
          </a:r>
          <a:endParaRPr lang="fr-FR" sz="2400" dirty="0">
            <a:latin typeface="Arial Narrow" pitchFamily="34" charset="0"/>
          </a:endParaRPr>
        </a:p>
      </dgm:t>
    </dgm:pt>
    <dgm:pt modelId="{4256AAF4-C523-4992-BA96-EB03876D1994}" type="parTrans" cxnId="{E8F1DA82-6A15-4229-92A4-16800614A6A9}">
      <dgm:prSet/>
      <dgm:spPr/>
      <dgm:t>
        <a:bodyPr/>
        <a:lstStyle/>
        <a:p>
          <a:endParaRPr lang="fr-FR"/>
        </a:p>
      </dgm:t>
    </dgm:pt>
    <dgm:pt modelId="{8555895D-6791-4780-9A08-A88916F072FC}" type="sibTrans" cxnId="{E8F1DA82-6A15-4229-92A4-16800614A6A9}">
      <dgm:prSet/>
      <dgm:spPr/>
      <dgm:t>
        <a:bodyPr/>
        <a:lstStyle/>
        <a:p>
          <a:endParaRPr lang="fr-FR"/>
        </a:p>
      </dgm:t>
    </dgm:pt>
    <dgm:pt modelId="{B31B353C-E856-4DE7-8FC5-A37ABFA489CF}">
      <dgm:prSet phldrT="[Texte]" custT="1"/>
      <dgm:spPr>
        <a:solidFill>
          <a:srgbClr val="7030A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400" b="1" dirty="0" smtClean="0">
              <a:effectLst>
                <a:outerShdw blurRad="38100" dist="38100" dir="2700000" algn="tl">
                  <a:srgbClr val="000000">
                    <a:alpha val="43137"/>
                  </a:srgbClr>
                </a:outerShdw>
              </a:effectLst>
              <a:latin typeface="Arial Narrow" pitchFamily="34" charset="0"/>
            </a:rPr>
            <a:t>élever</a:t>
          </a:r>
          <a:r>
            <a:rPr lang="fr-FR" sz="2400" dirty="0" smtClean="0">
              <a:latin typeface="Arial Narrow" pitchFamily="34" charset="0"/>
            </a:rPr>
            <a:t> des êtres libres qui veulent jouer le rôle pour lequel ils ont été créés</a:t>
          </a:r>
          <a:endParaRPr lang="fr-FR" sz="2400" dirty="0"/>
        </a:p>
      </dgm:t>
    </dgm:pt>
    <dgm:pt modelId="{0B3D60A2-822B-440C-A0F1-C720C2BE8689}" type="parTrans" cxnId="{69A39B12-07D6-44CF-9C1D-1706EEEB4AD2}">
      <dgm:prSet/>
      <dgm:spPr/>
      <dgm:t>
        <a:bodyPr/>
        <a:lstStyle/>
        <a:p>
          <a:endParaRPr lang="fr-FR"/>
        </a:p>
      </dgm:t>
    </dgm:pt>
    <dgm:pt modelId="{BDD62F50-6708-4B73-B48D-F131710A2BE5}" type="sibTrans" cxnId="{69A39B12-07D6-44CF-9C1D-1706EEEB4AD2}">
      <dgm:prSet/>
      <dgm:spPr/>
      <dgm:t>
        <a:bodyPr/>
        <a:lstStyle/>
        <a:p>
          <a:endParaRPr lang="fr-FR"/>
        </a:p>
      </dgm:t>
    </dgm:pt>
    <dgm:pt modelId="{CBA94A06-7935-4DC5-8712-A07E8E782A53}" type="pres">
      <dgm:prSet presAssocID="{78FCC690-AC24-406B-8906-8C444C61DDC0}" presName="Name0" presStyleCnt="0">
        <dgm:presLayoutVars>
          <dgm:dir/>
          <dgm:animLvl val="lvl"/>
          <dgm:resizeHandles val="exact"/>
        </dgm:presLayoutVars>
      </dgm:prSet>
      <dgm:spPr/>
      <dgm:t>
        <a:bodyPr/>
        <a:lstStyle/>
        <a:p>
          <a:endParaRPr lang="fr-FR"/>
        </a:p>
      </dgm:t>
    </dgm:pt>
    <dgm:pt modelId="{0A3107DB-CC01-4B7E-A175-9B9B4D46CF80}" type="pres">
      <dgm:prSet presAssocID="{04D1F1C1-C860-4A48-91E5-BD79228034E9}" presName="linNode" presStyleCnt="0"/>
      <dgm:spPr/>
    </dgm:pt>
    <dgm:pt modelId="{9F9B60F4-35EF-4357-B840-65CB0849267C}" type="pres">
      <dgm:prSet presAssocID="{04D1F1C1-C860-4A48-91E5-BD79228034E9}" presName="parentText" presStyleLbl="node1" presStyleIdx="0" presStyleCnt="3" custScaleX="277778">
        <dgm:presLayoutVars>
          <dgm:chMax val="1"/>
          <dgm:bulletEnabled val="1"/>
        </dgm:presLayoutVars>
      </dgm:prSet>
      <dgm:spPr/>
      <dgm:t>
        <a:bodyPr/>
        <a:lstStyle/>
        <a:p>
          <a:endParaRPr lang="fr-FR"/>
        </a:p>
      </dgm:t>
    </dgm:pt>
    <dgm:pt modelId="{2420DFCA-FA4A-4071-A8B2-6EC3D938F0D0}" type="pres">
      <dgm:prSet presAssocID="{41CCC1FE-AE02-4C63-93FC-53E532A01CA9}" presName="sp" presStyleCnt="0"/>
      <dgm:spPr/>
    </dgm:pt>
    <dgm:pt modelId="{FC2D435F-E919-42B3-9BD5-FBF4192DE2B7}" type="pres">
      <dgm:prSet presAssocID="{E1766A81-4252-4C62-94EA-32736589CE2D}" presName="linNode" presStyleCnt="0"/>
      <dgm:spPr/>
    </dgm:pt>
    <dgm:pt modelId="{E7944B99-CBD6-4D5C-ABB6-51DE8EF9816F}" type="pres">
      <dgm:prSet presAssocID="{E1766A81-4252-4C62-94EA-32736589CE2D}" presName="parentText" presStyleLbl="node1" presStyleIdx="1" presStyleCnt="3" custScaleX="277778">
        <dgm:presLayoutVars>
          <dgm:chMax val="1"/>
          <dgm:bulletEnabled val="1"/>
        </dgm:presLayoutVars>
      </dgm:prSet>
      <dgm:spPr/>
      <dgm:t>
        <a:bodyPr/>
        <a:lstStyle/>
        <a:p>
          <a:endParaRPr lang="fr-FR"/>
        </a:p>
      </dgm:t>
    </dgm:pt>
    <dgm:pt modelId="{6F0D28D7-0137-4CCF-A7FE-040B5214A63F}" type="pres">
      <dgm:prSet presAssocID="{8555895D-6791-4780-9A08-A88916F072FC}" presName="sp" presStyleCnt="0"/>
      <dgm:spPr/>
    </dgm:pt>
    <dgm:pt modelId="{050585B5-987C-4A12-95DD-87AF43D9D9D5}" type="pres">
      <dgm:prSet presAssocID="{B31B353C-E856-4DE7-8FC5-A37ABFA489CF}" presName="linNode" presStyleCnt="0"/>
      <dgm:spPr/>
    </dgm:pt>
    <dgm:pt modelId="{3BB493B3-0197-4492-A603-979318B7FADE}" type="pres">
      <dgm:prSet presAssocID="{B31B353C-E856-4DE7-8FC5-A37ABFA489CF}" presName="parentText" presStyleLbl="node1" presStyleIdx="2" presStyleCnt="3" custScaleX="277778">
        <dgm:presLayoutVars>
          <dgm:chMax val="1"/>
          <dgm:bulletEnabled val="1"/>
        </dgm:presLayoutVars>
      </dgm:prSet>
      <dgm:spPr/>
      <dgm:t>
        <a:bodyPr/>
        <a:lstStyle/>
        <a:p>
          <a:endParaRPr lang="fr-FR"/>
        </a:p>
      </dgm:t>
    </dgm:pt>
  </dgm:ptLst>
  <dgm:cxnLst>
    <dgm:cxn modelId="{63AECB56-052D-460F-A246-15F1963BBB6B}" type="presOf" srcId="{B31B353C-E856-4DE7-8FC5-A37ABFA489CF}" destId="{3BB493B3-0197-4492-A603-979318B7FADE}" srcOrd="0" destOrd="0" presId="urn:microsoft.com/office/officeart/2005/8/layout/vList5"/>
    <dgm:cxn modelId="{5B23AE7D-1519-4448-A182-D3B202E87472}" type="presOf" srcId="{78FCC690-AC24-406B-8906-8C444C61DDC0}" destId="{CBA94A06-7935-4DC5-8712-A07E8E782A53}" srcOrd="0" destOrd="0" presId="urn:microsoft.com/office/officeart/2005/8/layout/vList5"/>
    <dgm:cxn modelId="{8CA3CB05-E8AB-41C1-81D1-93D40A085931}" srcId="{78FCC690-AC24-406B-8906-8C444C61DDC0}" destId="{04D1F1C1-C860-4A48-91E5-BD79228034E9}" srcOrd="0" destOrd="0" parTransId="{006FC107-59BF-4EDB-BD96-161A3EA3784C}" sibTransId="{41CCC1FE-AE02-4C63-93FC-53E532A01CA9}"/>
    <dgm:cxn modelId="{E8F1DA82-6A15-4229-92A4-16800614A6A9}" srcId="{78FCC690-AC24-406B-8906-8C444C61DDC0}" destId="{E1766A81-4252-4C62-94EA-32736589CE2D}" srcOrd="1" destOrd="0" parTransId="{4256AAF4-C523-4992-BA96-EB03876D1994}" sibTransId="{8555895D-6791-4780-9A08-A88916F072FC}"/>
    <dgm:cxn modelId="{7A25FDB7-BA2C-44E6-9030-67E702980F4B}" type="presOf" srcId="{E1766A81-4252-4C62-94EA-32736589CE2D}" destId="{E7944B99-CBD6-4D5C-ABB6-51DE8EF9816F}" srcOrd="0" destOrd="0" presId="urn:microsoft.com/office/officeart/2005/8/layout/vList5"/>
    <dgm:cxn modelId="{93B63D57-8A79-4600-A4B6-B41B02C663FD}" type="presOf" srcId="{04D1F1C1-C860-4A48-91E5-BD79228034E9}" destId="{9F9B60F4-35EF-4357-B840-65CB0849267C}" srcOrd="0" destOrd="0" presId="urn:microsoft.com/office/officeart/2005/8/layout/vList5"/>
    <dgm:cxn modelId="{69A39B12-07D6-44CF-9C1D-1706EEEB4AD2}" srcId="{78FCC690-AC24-406B-8906-8C444C61DDC0}" destId="{B31B353C-E856-4DE7-8FC5-A37ABFA489CF}" srcOrd="2" destOrd="0" parTransId="{0B3D60A2-822B-440C-A0F1-C720C2BE8689}" sibTransId="{BDD62F50-6708-4B73-B48D-F131710A2BE5}"/>
    <dgm:cxn modelId="{4404B32B-D904-4D91-8361-3E80A41BDC0E}" type="presParOf" srcId="{CBA94A06-7935-4DC5-8712-A07E8E782A53}" destId="{0A3107DB-CC01-4B7E-A175-9B9B4D46CF80}" srcOrd="0" destOrd="0" presId="urn:microsoft.com/office/officeart/2005/8/layout/vList5"/>
    <dgm:cxn modelId="{F165077A-BF23-4A33-9238-051A3C1083FC}" type="presParOf" srcId="{0A3107DB-CC01-4B7E-A175-9B9B4D46CF80}" destId="{9F9B60F4-35EF-4357-B840-65CB0849267C}" srcOrd="0" destOrd="0" presId="urn:microsoft.com/office/officeart/2005/8/layout/vList5"/>
    <dgm:cxn modelId="{F8D9FCC6-655F-4D4A-8D6C-CF5ED55EF51D}" type="presParOf" srcId="{CBA94A06-7935-4DC5-8712-A07E8E782A53}" destId="{2420DFCA-FA4A-4071-A8B2-6EC3D938F0D0}" srcOrd="1" destOrd="0" presId="urn:microsoft.com/office/officeart/2005/8/layout/vList5"/>
    <dgm:cxn modelId="{9680BC0B-AE02-4C94-8A66-6DE75F4F903D}" type="presParOf" srcId="{CBA94A06-7935-4DC5-8712-A07E8E782A53}" destId="{FC2D435F-E919-42B3-9BD5-FBF4192DE2B7}" srcOrd="2" destOrd="0" presId="urn:microsoft.com/office/officeart/2005/8/layout/vList5"/>
    <dgm:cxn modelId="{56D27911-74A8-4825-BAED-207D5995D720}" type="presParOf" srcId="{FC2D435F-E919-42B3-9BD5-FBF4192DE2B7}" destId="{E7944B99-CBD6-4D5C-ABB6-51DE8EF9816F}" srcOrd="0" destOrd="0" presId="urn:microsoft.com/office/officeart/2005/8/layout/vList5"/>
    <dgm:cxn modelId="{E6995A58-3D77-4463-8FAA-0CE38B14425A}" type="presParOf" srcId="{CBA94A06-7935-4DC5-8712-A07E8E782A53}" destId="{6F0D28D7-0137-4CCF-A7FE-040B5214A63F}" srcOrd="3" destOrd="0" presId="urn:microsoft.com/office/officeart/2005/8/layout/vList5"/>
    <dgm:cxn modelId="{D7700359-95A6-44BD-9886-109D88F0E302}" type="presParOf" srcId="{CBA94A06-7935-4DC5-8712-A07E8E782A53}" destId="{050585B5-987C-4A12-95DD-87AF43D9D9D5}" srcOrd="4" destOrd="0" presId="urn:microsoft.com/office/officeart/2005/8/layout/vList5"/>
    <dgm:cxn modelId="{E11C03D5-F194-4F73-93EE-E96F2A765CFB}" type="presParOf" srcId="{050585B5-987C-4A12-95DD-87AF43D9D9D5}" destId="{3BB493B3-0197-4492-A603-979318B7FADE}"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96DEEB-55E7-41BA-83C0-8A082EAD537D}" type="doc">
      <dgm:prSet loTypeId="urn:microsoft.com/office/officeart/2005/8/layout/radial5" loCatId="relationship" qsTypeId="urn:microsoft.com/office/officeart/2005/8/quickstyle/simple3" qsCatId="simple" csTypeId="urn:microsoft.com/office/officeart/2005/8/colors/colorful3" csCatId="colorful" phldr="1"/>
      <dgm:spPr/>
      <dgm:t>
        <a:bodyPr/>
        <a:lstStyle/>
        <a:p>
          <a:endParaRPr lang="fr-FR"/>
        </a:p>
      </dgm:t>
    </dgm:pt>
    <dgm:pt modelId="{234E07E3-1939-4B1E-8628-ABD9913E9720}">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Homme</a:t>
          </a:r>
          <a:endParaRPr lang="fr-FR" dirty="0"/>
        </a:p>
      </dgm:t>
    </dgm:pt>
    <dgm:pt modelId="{CCFA2788-AB58-489D-A520-1E57DEDF90F7}" type="parTrans" cxnId="{A2D94C61-3844-4B14-96E3-CD4C024E0C54}">
      <dgm:prSet/>
      <dgm:spPr/>
      <dgm:t>
        <a:bodyPr/>
        <a:lstStyle/>
        <a:p>
          <a:endParaRPr lang="fr-FR"/>
        </a:p>
      </dgm:t>
    </dgm:pt>
    <dgm:pt modelId="{1C186CC7-7E8B-44C7-9D8F-2B207771DD46}" type="sibTrans" cxnId="{A2D94C61-3844-4B14-96E3-CD4C024E0C54}">
      <dgm:prSet/>
      <dgm:spPr/>
      <dgm:t>
        <a:bodyPr/>
        <a:lstStyle/>
        <a:p>
          <a:endParaRPr lang="fr-FR"/>
        </a:p>
      </dgm:t>
    </dgm:pt>
    <dgm:pt modelId="{CEABC8AA-E5F9-42CD-B3A5-A23A4DAC13CD}">
      <dgm:prSet phldrT="[Texte]"/>
      <dgm:spPr>
        <a:solidFill>
          <a:srgbClr val="002060"/>
        </a:solidFill>
      </dgm:spPr>
      <dgm:t>
        <a:bodyPr/>
        <a:lstStyle/>
        <a:p>
          <a:r>
            <a:rPr lang="fr-FR" dirty="0" smtClean="0">
              <a:solidFill>
                <a:schemeClr val="bg2">
                  <a:lumMod val="90000"/>
                </a:schemeClr>
              </a:solidFill>
            </a:rPr>
            <a:t>Dieu</a:t>
          </a:r>
          <a:endParaRPr lang="fr-FR" dirty="0">
            <a:solidFill>
              <a:schemeClr val="bg2">
                <a:lumMod val="90000"/>
              </a:schemeClr>
            </a:solidFill>
          </a:endParaRPr>
        </a:p>
      </dgm:t>
    </dgm:pt>
    <dgm:pt modelId="{6F8BB7E1-3A44-417A-9B7C-5A3D7C8FE0BF}" type="parTrans" cxnId="{90CB4D2E-31F6-40A0-A094-9E0AA137163E}">
      <dgm:prSet/>
      <dgm:spPr>
        <a:solidFill>
          <a:srgbClr val="002060"/>
        </a:solidFill>
      </dgm:spPr>
      <dgm:t>
        <a:bodyPr/>
        <a:lstStyle/>
        <a:p>
          <a:endParaRPr lang="fr-FR"/>
        </a:p>
      </dgm:t>
    </dgm:pt>
    <dgm:pt modelId="{97065F5C-7BEE-45AB-8027-CA74D06F56EA}" type="sibTrans" cxnId="{90CB4D2E-31F6-40A0-A094-9E0AA137163E}">
      <dgm:prSet/>
      <dgm:spPr/>
      <dgm:t>
        <a:bodyPr/>
        <a:lstStyle/>
        <a:p>
          <a:endParaRPr lang="fr-FR"/>
        </a:p>
      </dgm:t>
    </dgm:pt>
    <dgm:pt modelId="{BF3608B2-783B-4292-8CE1-CA7CE4DC789D}" type="pres">
      <dgm:prSet presAssocID="{6D96DEEB-55E7-41BA-83C0-8A082EAD537D}" presName="Name0" presStyleCnt="0">
        <dgm:presLayoutVars>
          <dgm:chMax val="1"/>
          <dgm:dir/>
          <dgm:animLvl val="ctr"/>
          <dgm:resizeHandles val="exact"/>
        </dgm:presLayoutVars>
      </dgm:prSet>
      <dgm:spPr/>
      <dgm:t>
        <a:bodyPr/>
        <a:lstStyle/>
        <a:p>
          <a:endParaRPr lang="fr-FR"/>
        </a:p>
      </dgm:t>
    </dgm:pt>
    <dgm:pt modelId="{2A1A668D-CBCF-467F-8E98-53C255F29163}" type="pres">
      <dgm:prSet presAssocID="{234E07E3-1939-4B1E-8628-ABD9913E9720}" presName="centerShape" presStyleLbl="node0" presStyleIdx="0" presStyleCnt="1" custLinFactNeighborX="3116" custLinFactNeighborY="37"/>
      <dgm:spPr/>
      <dgm:t>
        <a:bodyPr/>
        <a:lstStyle/>
        <a:p>
          <a:endParaRPr lang="fr-FR"/>
        </a:p>
      </dgm:t>
    </dgm:pt>
    <dgm:pt modelId="{2E188497-7128-41DC-A8A8-11A9F8DBA4A7}" type="pres">
      <dgm:prSet presAssocID="{6F8BB7E1-3A44-417A-9B7C-5A3D7C8FE0BF}" presName="parTrans" presStyleLbl="sibTrans2D1" presStyleIdx="0" presStyleCnt="1" custAng="10800000"/>
      <dgm:spPr/>
      <dgm:t>
        <a:bodyPr/>
        <a:lstStyle/>
        <a:p>
          <a:endParaRPr lang="fr-FR"/>
        </a:p>
      </dgm:t>
    </dgm:pt>
    <dgm:pt modelId="{64CEAD25-743F-4A52-A4B9-15287CA46DA6}" type="pres">
      <dgm:prSet presAssocID="{6F8BB7E1-3A44-417A-9B7C-5A3D7C8FE0BF}" presName="connectorText" presStyleLbl="sibTrans2D1" presStyleIdx="0" presStyleCnt="1"/>
      <dgm:spPr/>
      <dgm:t>
        <a:bodyPr/>
        <a:lstStyle/>
        <a:p>
          <a:endParaRPr lang="fr-FR"/>
        </a:p>
      </dgm:t>
    </dgm:pt>
    <dgm:pt modelId="{ED54F04F-4FF0-4234-817C-5263EB03885E}" type="pres">
      <dgm:prSet presAssocID="{CEABC8AA-E5F9-42CD-B3A5-A23A4DAC13CD}" presName="node" presStyleLbl="node1" presStyleIdx="0" presStyleCnt="1">
        <dgm:presLayoutVars>
          <dgm:bulletEnabled val="1"/>
        </dgm:presLayoutVars>
      </dgm:prSet>
      <dgm:spPr/>
      <dgm:t>
        <a:bodyPr/>
        <a:lstStyle/>
        <a:p>
          <a:endParaRPr lang="fr-FR"/>
        </a:p>
      </dgm:t>
    </dgm:pt>
  </dgm:ptLst>
  <dgm:cxnLst>
    <dgm:cxn modelId="{8EC8366E-7C1D-43BE-86CB-501523747396}" type="presOf" srcId="{6F8BB7E1-3A44-417A-9B7C-5A3D7C8FE0BF}" destId="{2E188497-7128-41DC-A8A8-11A9F8DBA4A7}" srcOrd="0" destOrd="0" presId="urn:microsoft.com/office/officeart/2005/8/layout/radial5"/>
    <dgm:cxn modelId="{90CB4D2E-31F6-40A0-A094-9E0AA137163E}" srcId="{234E07E3-1939-4B1E-8628-ABD9913E9720}" destId="{CEABC8AA-E5F9-42CD-B3A5-A23A4DAC13CD}" srcOrd="0" destOrd="0" parTransId="{6F8BB7E1-3A44-417A-9B7C-5A3D7C8FE0BF}" sibTransId="{97065F5C-7BEE-45AB-8027-CA74D06F56EA}"/>
    <dgm:cxn modelId="{546F547A-2F27-4352-90B7-7B488F4D967A}" type="presOf" srcId="{234E07E3-1939-4B1E-8628-ABD9913E9720}" destId="{2A1A668D-CBCF-467F-8E98-53C255F29163}" srcOrd="0" destOrd="0" presId="urn:microsoft.com/office/officeart/2005/8/layout/radial5"/>
    <dgm:cxn modelId="{A2D94C61-3844-4B14-96E3-CD4C024E0C54}" srcId="{6D96DEEB-55E7-41BA-83C0-8A082EAD537D}" destId="{234E07E3-1939-4B1E-8628-ABD9913E9720}" srcOrd="0" destOrd="0" parTransId="{CCFA2788-AB58-489D-A520-1E57DEDF90F7}" sibTransId="{1C186CC7-7E8B-44C7-9D8F-2B207771DD46}"/>
    <dgm:cxn modelId="{C2F52711-C6CF-496C-9DDC-E2504EB6EB64}" type="presOf" srcId="{CEABC8AA-E5F9-42CD-B3A5-A23A4DAC13CD}" destId="{ED54F04F-4FF0-4234-817C-5263EB03885E}" srcOrd="0" destOrd="0" presId="urn:microsoft.com/office/officeart/2005/8/layout/radial5"/>
    <dgm:cxn modelId="{8D6BEBEC-4725-4C81-8FC5-CD9E053978C2}" type="presOf" srcId="{6D96DEEB-55E7-41BA-83C0-8A082EAD537D}" destId="{BF3608B2-783B-4292-8CE1-CA7CE4DC789D}" srcOrd="0" destOrd="0" presId="urn:microsoft.com/office/officeart/2005/8/layout/radial5"/>
    <dgm:cxn modelId="{9D2014CA-F863-4949-9D73-EDADFC77002A}" type="presOf" srcId="{6F8BB7E1-3A44-417A-9B7C-5A3D7C8FE0BF}" destId="{64CEAD25-743F-4A52-A4B9-15287CA46DA6}" srcOrd="1" destOrd="0" presId="urn:microsoft.com/office/officeart/2005/8/layout/radial5"/>
    <dgm:cxn modelId="{37CD084A-FEB6-4FD3-B0D6-E4D8AF9FDD05}" type="presParOf" srcId="{BF3608B2-783B-4292-8CE1-CA7CE4DC789D}" destId="{2A1A668D-CBCF-467F-8E98-53C255F29163}" srcOrd="0" destOrd="0" presId="urn:microsoft.com/office/officeart/2005/8/layout/radial5"/>
    <dgm:cxn modelId="{5F10C217-F2A9-4390-959A-FA6AC288083C}" type="presParOf" srcId="{BF3608B2-783B-4292-8CE1-CA7CE4DC789D}" destId="{2E188497-7128-41DC-A8A8-11A9F8DBA4A7}" srcOrd="1" destOrd="0" presId="urn:microsoft.com/office/officeart/2005/8/layout/radial5"/>
    <dgm:cxn modelId="{F12BAA10-26A7-4730-ADCE-4457B951F4A7}" type="presParOf" srcId="{2E188497-7128-41DC-A8A8-11A9F8DBA4A7}" destId="{64CEAD25-743F-4A52-A4B9-15287CA46DA6}" srcOrd="0" destOrd="0" presId="urn:microsoft.com/office/officeart/2005/8/layout/radial5"/>
    <dgm:cxn modelId="{8B0C7238-67B3-44D3-86D8-AC266E7D7418}" type="presParOf" srcId="{BF3608B2-783B-4292-8CE1-CA7CE4DC789D}" destId="{ED54F04F-4FF0-4234-817C-5263EB03885E}" srcOrd="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14C0E5-53B8-46D6-819B-EBB8C288F335}" type="doc">
      <dgm:prSet loTypeId="urn:microsoft.com/office/officeart/2005/8/layout/pyramid1" loCatId="pyramid" qsTypeId="urn:microsoft.com/office/officeart/2005/8/quickstyle/simple1" qsCatId="simple" csTypeId="urn:microsoft.com/office/officeart/2005/8/colors/accent1_2" csCatId="accent1" phldr="1"/>
      <dgm:spPr/>
    </dgm:pt>
    <dgm:pt modelId="{FEEAE888-5A42-4450-8728-D8E416AD1E80}">
      <dgm:prSet phldrT="[Texte]" custT="1">
        <dgm:style>
          <a:lnRef idx="0">
            <a:schemeClr val="accent2"/>
          </a:lnRef>
          <a:fillRef idx="3">
            <a:schemeClr val="accent2"/>
          </a:fillRef>
          <a:effectRef idx="3">
            <a:schemeClr val="accent2"/>
          </a:effectRef>
          <a:fontRef idx="minor">
            <a:schemeClr val="lt1"/>
          </a:fontRef>
        </dgm:style>
      </dgm:prSet>
      <dgm:spPr>
        <a:solidFill>
          <a:srgbClr val="FFC000"/>
        </a:solidFill>
      </dgm:spPr>
      <dgm:t>
        <a:bodyPr/>
        <a:lstStyle/>
        <a:p>
          <a:r>
            <a:rPr lang="fr-FR" sz="2000" dirty="0" smtClean="0">
              <a:latin typeface="Arial Narrow" pitchFamily="34" charset="0"/>
            </a:rPr>
            <a:t>3</a:t>
          </a:r>
          <a:r>
            <a:rPr lang="fr-FR" sz="2000" baseline="30000" dirty="0" smtClean="0">
              <a:latin typeface="Arial Narrow" pitchFamily="34" charset="0"/>
            </a:rPr>
            <a:t>e</a:t>
          </a:r>
          <a:r>
            <a:rPr lang="fr-FR" sz="2000" dirty="0" smtClean="0">
              <a:latin typeface="Arial Narrow" pitchFamily="34" charset="0"/>
            </a:rPr>
            <a:t> projet</a:t>
          </a:r>
          <a:endParaRPr lang="fr-FR" sz="2000" dirty="0">
            <a:latin typeface="Arial Narrow" pitchFamily="34" charset="0"/>
          </a:endParaRPr>
        </a:p>
      </dgm:t>
    </dgm:pt>
    <dgm:pt modelId="{E9F78E18-8E01-4600-BF74-592F0D3C5A1A}" type="parTrans" cxnId="{20F206B3-71E6-471E-B2EC-BFD43C4A8AD5}">
      <dgm:prSet/>
      <dgm:spPr/>
      <dgm:t>
        <a:bodyPr/>
        <a:lstStyle/>
        <a:p>
          <a:endParaRPr lang="fr-FR"/>
        </a:p>
      </dgm:t>
    </dgm:pt>
    <dgm:pt modelId="{80AF7CE4-50DC-40D9-8E6B-E6698B22C69E}" type="sibTrans" cxnId="{20F206B3-71E6-471E-B2EC-BFD43C4A8AD5}">
      <dgm:prSet/>
      <dgm:spPr/>
      <dgm:t>
        <a:bodyPr/>
        <a:lstStyle/>
        <a:p>
          <a:endParaRPr lang="fr-FR"/>
        </a:p>
      </dgm:t>
    </dgm:pt>
    <dgm:pt modelId="{FB028F23-6F61-41B3-9249-8A2C644C8980}">
      <dgm:prSet phldrT="[Texte]" custT="1">
        <dgm:style>
          <a:lnRef idx="0">
            <a:schemeClr val="accent1"/>
          </a:lnRef>
          <a:fillRef idx="3">
            <a:schemeClr val="accent1"/>
          </a:fillRef>
          <a:effectRef idx="3">
            <a:schemeClr val="accent1"/>
          </a:effectRef>
          <a:fontRef idx="minor">
            <a:schemeClr val="lt1"/>
          </a:fontRef>
        </dgm:style>
      </dgm:prSet>
      <dgm:spPr/>
      <dgm:t>
        <a:bodyPr/>
        <a:lstStyle/>
        <a:p>
          <a:r>
            <a:rPr lang="fr-FR" sz="2800" dirty="0" smtClean="0">
              <a:latin typeface="Arial Narrow" pitchFamily="34" charset="0"/>
            </a:rPr>
            <a:t>2</a:t>
          </a:r>
          <a:r>
            <a:rPr lang="fr-FR" sz="2800" baseline="30000" dirty="0" smtClean="0">
              <a:latin typeface="Arial Narrow" pitchFamily="34" charset="0"/>
            </a:rPr>
            <a:t>e</a:t>
          </a:r>
          <a:r>
            <a:rPr lang="fr-FR" sz="2800" dirty="0" smtClean="0">
              <a:latin typeface="Arial Narrow" pitchFamily="34" charset="0"/>
            </a:rPr>
            <a:t> projet</a:t>
          </a:r>
          <a:endParaRPr lang="fr-FR" sz="2800" dirty="0">
            <a:latin typeface="Arial Narrow" pitchFamily="34" charset="0"/>
          </a:endParaRPr>
        </a:p>
      </dgm:t>
    </dgm:pt>
    <dgm:pt modelId="{5CD2ECB5-AAFA-44BA-A28E-CDC7F1E6C108}" type="parTrans" cxnId="{E74C2030-EE94-404F-B505-29337E77D65A}">
      <dgm:prSet/>
      <dgm:spPr/>
      <dgm:t>
        <a:bodyPr/>
        <a:lstStyle/>
        <a:p>
          <a:endParaRPr lang="fr-FR"/>
        </a:p>
      </dgm:t>
    </dgm:pt>
    <dgm:pt modelId="{C48BDE6C-C405-4B9E-952E-04CD892835F8}" type="sibTrans" cxnId="{E74C2030-EE94-404F-B505-29337E77D65A}">
      <dgm:prSet/>
      <dgm:spPr/>
      <dgm:t>
        <a:bodyPr/>
        <a:lstStyle/>
        <a:p>
          <a:endParaRPr lang="fr-FR"/>
        </a:p>
      </dgm:t>
    </dgm:pt>
    <dgm:pt modelId="{38019125-B77E-43A6-BC1C-7B180D1CACC9}">
      <dgm:prSet phldrT="[Texte]" custT="1">
        <dgm:style>
          <a:lnRef idx="0">
            <a:schemeClr val="accent3"/>
          </a:lnRef>
          <a:fillRef idx="3">
            <a:schemeClr val="accent3"/>
          </a:fillRef>
          <a:effectRef idx="3">
            <a:schemeClr val="accent3"/>
          </a:effectRef>
          <a:fontRef idx="minor">
            <a:schemeClr val="lt1"/>
          </a:fontRef>
        </dgm:style>
      </dgm:prSet>
      <dgm:spPr>
        <a:solidFill>
          <a:srgbClr val="FF0000"/>
        </a:solidFill>
      </dgm:spPr>
      <dgm:t>
        <a:bodyPr/>
        <a:lstStyle/>
        <a:p>
          <a:r>
            <a:rPr lang="fr-FR" sz="3200" dirty="0" smtClean="0">
              <a:latin typeface="Arial Narrow" pitchFamily="34" charset="0"/>
            </a:rPr>
            <a:t>1</a:t>
          </a:r>
          <a:r>
            <a:rPr lang="fr-FR" sz="3200" baseline="30000" dirty="0" smtClean="0">
              <a:latin typeface="Arial Narrow" pitchFamily="34" charset="0"/>
            </a:rPr>
            <a:t>er</a:t>
          </a:r>
          <a:r>
            <a:rPr lang="fr-FR" sz="3200" dirty="0" smtClean="0">
              <a:latin typeface="Arial Narrow" pitchFamily="34" charset="0"/>
            </a:rPr>
            <a:t> projet</a:t>
          </a:r>
          <a:endParaRPr lang="fr-FR" sz="3200" dirty="0">
            <a:latin typeface="Arial Narrow" pitchFamily="34" charset="0"/>
          </a:endParaRPr>
        </a:p>
      </dgm:t>
    </dgm:pt>
    <dgm:pt modelId="{28588233-6BD5-4509-A350-1D6457AC95B0}" type="parTrans" cxnId="{F0B74354-6D8C-4217-A305-6FCE304D5B3A}">
      <dgm:prSet/>
      <dgm:spPr/>
      <dgm:t>
        <a:bodyPr/>
        <a:lstStyle/>
        <a:p>
          <a:endParaRPr lang="fr-FR"/>
        </a:p>
      </dgm:t>
    </dgm:pt>
    <dgm:pt modelId="{B7514012-8FB6-44B8-9D0B-1B7ADC36D807}" type="sibTrans" cxnId="{F0B74354-6D8C-4217-A305-6FCE304D5B3A}">
      <dgm:prSet/>
      <dgm:spPr/>
      <dgm:t>
        <a:bodyPr/>
        <a:lstStyle/>
        <a:p>
          <a:endParaRPr lang="fr-FR"/>
        </a:p>
      </dgm:t>
    </dgm:pt>
    <dgm:pt modelId="{77831925-00A9-4D45-A258-C83E8BD2A9D1}" type="pres">
      <dgm:prSet presAssocID="{E514C0E5-53B8-46D6-819B-EBB8C288F335}" presName="Name0" presStyleCnt="0">
        <dgm:presLayoutVars>
          <dgm:dir/>
          <dgm:animLvl val="lvl"/>
          <dgm:resizeHandles val="exact"/>
        </dgm:presLayoutVars>
      </dgm:prSet>
      <dgm:spPr/>
    </dgm:pt>
    <dgm:pt modelId="{56A83FE1-B06C-42FD-854C-EF69AA7E0B1A}" type="pres">
      <dgm:prSet presAssocID="{FEEAE888-5A42-4450-8728-D8E416AD1E80}" presName="Name8" presStyleCnt="0"/>
      <dgm:spPr/>
    </dgm:pt>
    <dgm:pt modelId="{7B8EBDA7-A609-4825-9A31-8BCCDE1A8146}" type="pres">
      <dgm:prSet presAssocID="{FEEAE888-5A42-4450-8728-D8E416AD1E80}" presName="level" presStyleLbl="node1" presStyleIdx="0" presStyleCnt="3" custLinFactNeighborX="-1724">
        <dgm:presLayoutVars>
          <dgm:chMax val="1"/>
          <dgm:bulletEnabled val="1"/>
        </dgm:presLayoutVars>
      </dgm:prSet>
      <dgm:spPr/>
      <dgm:t>
        <a:bodyPr/>
        <a:lstStyle/>
        <a:p>
          <a:endParaRPr lang="fr-FR"/>
        </a:p>
      </dgm:t>
    </dgm:pt>
    <dgm:pt modelId="{B89C8664-0D65-4D84-9F69-AD9A53437CDC}" type="pres">
      <dgm:prSet presAssocID="{FEEAE888-5A42-4450-8728-D8E416AD1E80}" presName="levelTx" presStyleLbl="revTx" presStyleIdx="0" presStyleCnt="0">
        <dgm:presLayoutVars>
          <dgm:chMax val="1"/>
          <dgm:bulletEnabled val="1"/>
        </dgm:presLayoutVars>
      </dgm:prSet>
      <dgm:spPr/>
      <dgm:t>
        <a:bodyPr/>
        <a:lstStyle/>
        <a:p>
          <a:endParaRPr lang="fr-FR"/>
        </a:p>
      </dgm:t>
    </dgm:pt>
    <dgm:pt modelId="{CDC81F1B-050F-4DBA-A3F7-9832F9055F82}" type="pres">
      <dgm:prSet presAssocID="{FB028F23-6F61-41B3-9249-8A2C644C8980}" presName="Name8" presStyleCnt="0"/>
      <dgm:spPr/>
    </dgm:pt>
    <dgm:pt modelId="{6B1927A5-D76B-4B34-BF3A-245778AA7670}" type="pres">
      <dgm:prSet presAssocID="{FB028F23-6F61-41B3-9249-8A2C644C8980}" presName="level" presStyleLbl="node1" presStyleIdx="1" presStyleCnt="3">
        <dgm:presLayoutVars>
          <dgm:chMax val="1"/>
          <dgm:bulletEnabled val="1"/>
        </dgm:presLayoutVars>
      </dgm:prSet>
      <dgm:spPr/>
      <dgm:t>
        <a:bodyPr/>
        <a:lstStyle/>
        <a:p>
          <a:endParaRPr lang="fr-FR"/>
        </a:p>
      </dgm:t>
    </dgm:pt>
    <dgm:pt modelId="{FBFC3554-DCE0-4C97-9802-528CE2F0C1AD}" type="pres">
      <dgm:prSet presAssocID="{FB028F23-6F61-41B3-9249-8A2C644C8980}" presName="levelTx" presStyleLbl="revTx" presStyleIdx="0" presStyleCnt="0">
        <dgm:presLayoutVars>
          <dgm:chMax val="1"/>
          <dgm:bulletEnabled val="1"/>
        </dgm:presLayoutVars>
      </dgm:prSet>
      <dgm:spPr/>
      <dgm:t>
        <a:bodyPr/>
        <a:lstStyle/>
        <a:p>
          <a:endParaRPr lang="fr-FR"/>
        </a:p>
      </dgm:t>
    </dgm:pt>
    <dgm:pt modelId="{B1615F3F-5A90-424B-966B-50DC7E018E85}" type="pres">
      <dgm:prSet presAssocID="{38019125-B77E-43A6-BC1C-7B180D1CACC9}" presName="Name8" presStyleCnt="0"/>
      <dgm:spPr/>
    </dgm:pt>
    <dgm:pt modelId="{0C6127C3-0F5F-4439-AECC-26E385F71A8D}" type="pres">
      <dgm:prSet presAssocID="{38019125-B77E-43A6-BC1C-7B180D1CACC9}" presName="level" presStyleLbl="node1" presStyleIdx="2" presStyleCnt="3">
        <dgm:presLayoutVars>
          <dgm:chMax val="1"/>
          <dgm:bulletEnabled val="1"/>
        </dgm:presLayoutVars>
      </dgm:prSet>
      <dgm:spPr/>
      <dgm:t>
        <a:bodyPr/>
        <a:lstStyle/>
        <a:p>
          <a:endParaRPr lang="fr-FR"/>
        </a:p>
      </dgm:t>
    </dgm:pt>
    <dgm:pt modelId="{52FCFC49-AFB9-48CA-A37B-110CA05EABA7}" type="pres">
      <dgm:prSet presAssocID="{38019125-B77E-43A6-BC1C-7B180D1CACC9}" presName="levelTx" presStyleLbl="revTx" presStyleIdx="0" presStyleCnt="0">
        <dgm:presLayoutVars>
          <dgm:chMax val="1"/>
          <dgm:bulletEnabled val="1"/>
        </dgm:presLayoutVars>
      </dgm:prSet>
      <dgm:spPr/>
      <dgm:t>
        <a:bodyPr/>
        <a:lstStyle/>
        <a:p>
          <a:endParaRPr lang="fr-FR"/>
        </a:p>
      </dgm:t>
    </dgm:pt>
  </dgm:ptLst>
  <dgm:cxnLst>
    <dgm:cxn modelId="{004DE1E4-0BFC-4B0C-ADAA-452FAF568865}" type="presOf" srcId="{38019125-B77E-43A6-BC1C-7B180D1CACC9}" destId="{52FCFC49-AFB9-48CA-A37B-110CA05EABA7}" srcOrd="1" destOrd="0" presId="urn:microsoft.com/office/officeart/2005/8/layout/pyramid1"/>
    <dgm:cxn modelId="{C69D331D-4075-453A-B92B-F8F1A6C4C479}" type="presOf" srcId="{FB028F23-6F61-41B3-9249-8A2C644C8980}" destId="{FBFC3554-DCE0-4C97-9802-528CE2F0C1AD}" srcOrd="1" destOrd="0" presId="urn:microsoft.com/office/officeart/2005/8/layout/pyramid1"/>
    <dgm:cxn modelId="{F0B74354-6D8C-4217-A305-6FCE304D5B3A}" srcId="{E514C0E5-53B8-46D6-819B-EBB8C288F335}" destId="{38019125-B77E-43A6-BC1C-7B180D1CACC9}" srcOrd="2" destOrd="0" parTransId="{28588233-6BD5-4509-A350-1D6457AC95B0}" sibTransId="{B7514012-8FB6-44B8-9D0B-1B7ADC36D807}"/>
    <dgm:cxn modelId="{20F206B3-71E6-471E-B2EC-BFD43C4A8AD5}" srcId="{E514C0E5-53B8-46D6-819B-EBB8C288F335}" destId="{FEEAE888-5A42-4450-8728-D8E416AD1E80}" srcOrd="0" destOrd="0" parTransId="{E9F78E18-8E01-4600-BF74-592F0D3C5A1A}" sibTransId="{80AF7CE4-50DC-40D9-8E6B-E6698B22C69E}"/>
    <dgm:cxn modelId="{ED8BC6D5-5CB7-4F4D-8901-EC1492E727D7}" type="presOf" srcId="{FB028F23-6F61-41B3-9249-8A2C644C8980}" destId="{6B1927A5-D76B-4B34-BF3A-245778AA7670}" srcOrd="0" destOrd="0" presId="urn:microsoft.com/office/officeart/2005/8/layout/pyramid1"/>
    <dgm:cxn modelId="{1027A2C2-AE53-4B72-A8CF-441CC0561C9A}" type="presOf" srcId="{FEEAE888-5A42-4450-8728-D8E416AD1E80}" destId="{B89C8664-0D65-4D84-9F69-AD9A53437CDC}" srcOrd="1" destOrd="0" presId="urn:microsoft.com/office/officeart/2005/8/layout/pyramid1"/>
    <dgm:cxn modelId="{E74C2030-EE94-404F-B505-29337E77D65A}" srcId="{E514C0E5-53B8-46D6-819B-EBB8C288F335}" destId="{FB028F23-6F61-41B3-9249-8A2C644C8980}" srcOrd="1" destOrd="0" parTransId="{5CD2ECB5-AAFA-44BA-A28E-CDC7F1E6C108}" sibTransId="{C48BDE6C-C405-4B9E-952E-04CD892835F8}"/>
    <dgm:cxn modelId="{0CF84CEA-743D-4736-A826-89B0FC61703B}" type="presOf" srcId="{E514C0E5-53B8-46D6-819B-EBB8C288F335}" destId="{77831925-00A9-4D45-A258-C83E8BD2A9D1}" srcOrd="0" destOrd="0" presId="urn:microsoft.com/office/officeart/2005/8/layout/pyramid1"/>
    <dgm:cxn modelId="{1E925E05-014A-4C70-B2FC-0065531D5DB1}" type="presOf" srcId="{FEEAE888-5A42-4450-8728-D8E416AD1E80}" destId="{7B8EBDA7-A609-4825-9A31-8BCCDE1A8146}" srcOrd="0" destOrd="0" presId="urn:microsoft.com/office/officeart/2005/8/layout/pyramid1"/>
    <dgm:cxn modelId="{6973ABCB-F8F5-453A-A996-E3257AB8C8E0}" type="presOf" srcId="{38019125-B77E-43A6-BC1C-7B180D1CACC9}" destId="{0C6127C3-0F5F-4439-AECC-26E385F71A8D}" srcOrd="0" destOrd="0" presId="urn:microsoft.com/office/officeart/2005/8/layout/pyramid1"/>
    <dgm:cxn modelId="{052A11A8-DE15-4545-B864-AA3B7E9083CB}" type="presParOf" srcId="{77831925-00A9-4D45-A258-C83E8BD2A9D1}" destId="{56A83FE1-B06C-42FD-854C-EF69AA7E0B1A}" srcOrd="0" destOrd="0" presId="urn:microsoft.com/office/officeart/2005/8/layout/pyramid1"/>
    <dgm:cxn modelId="{27C55BC7-BB46-4B8B-819E-D9539B4CE00D}" type="presParOf" srcId="{56A83FE1-B06C-42FD-854C-EF69AA7E0B1A}" destId="{7B8EBDA7-A609-4825-9A31-8BCCDE1A8146}" srcOrd="0" destOrd="0" presId="urn:microsoft.com/office/officeart/2005/8/layout/pyramid1"/>
    <dgm:cxn modelId="{835EB88D-98CA-48FE-8C89-18EB78BE567A}" type="presParOf" srcId="{56A83FE1-B06C-42FD-854C-EF69AA7E0B1A}" destId="{B89C8664-0D65-4D84-9F69-AD9A53437CDC}" srcOrd="1" destOrd="0" presId="urn:microsoft.com/office/officeart/2005/8/layout/pyramid1"/>
    <dgm:cxn modelId="{D929332F-E6C3-4ED0-BB64-7EFB68A96583}" type="presParOf" srcId="{77831925-00A9-4D45-A258-C83E8BD2A9D1}" destId="{CDC81F1B-050F-4DBA-A3F7-9832F9055F82}" srcOrd="1" destOrd="0" presId="urn:microsoft.com/office/officeart/2005/8/layout/pyramid1"/>
    <dgm:cxn modelId="{8486051D-8790-430C-8960-B98C64470887}" type="presParOf" srcId="{CDC81F1B-050F-4DBA-A3F7-9832F9055F82}" destId="{6B1927A5-D76B-4B34-BF3A-245778AA7670}" srcOrd="0" destOrd="0" presId="urn:microsoft.com/office/officeart/2005/8/layout/pyramid1"/>
    <dgm:cxn modelId="{39874A26-5E35-47E1-A6B0-0260D9467268}" type="presParOf" srcId="{CDC81F1B-050F-4DBA-A3F7-9832F9055F82}" destId="{FBFC3554-DCE0-4C97-9802-528CE2F0C1AD}" srcOrd="1" destOrd="0" presId="urn:microsoft.com/office/officeart/2005/8/layout/pyramid1"/>
    <dgm:cxn modelId="{83F4AB2D-3D7B-4970-80E0-98522D4B367F}" type="presParOf" srcId="{77831925-00A9-4D45-A258-C83E8BD2A9D1}" destId="{B1615F3F-5A90-424B-966B-50DC7E018E85}" srcOrd="2" destOrd="0" presId="urn:microsoft.com/office/officeart/2005/8/layout/pyramid1"/>
    <dgm:cxn modelId="{33B9B4E3-DCAC-411B-A0A5-43A3FF6C5BE9}" type="presParOf" srcId="{B1615F3F-5A90-424B-966B-50DC7E018E85}" destId="{0C6127C3-0F5F-4439-AECC-26E385F71A8D}" srcOrd="0" destOrd="0" presId="urn:microsoft.com/office/officeart/2005/8/layout/pyramid1"/>
    <dgm:cxn modelId="{5FD5BA9E-7BA9-4E9E-B7D8-022E0231F65B}" type="presParOf" srcId="{B1615F3F-5A90-424B-966B-50DC7E018E85}" destId="{52FCFC49-AFB9-48CA-A37B-110CA05EABA7}" srcOrd="1" destOrd="0" presId="urn:microsoft.com/office/officeart/2005/8/layout/pyramid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90CA3-682C-4D20-99CC-33B935D88A4A}">
      <dsp:nvSpPr>
        <dsp:cNvPr id="0" name=""/>
        <dsp:cNvSpPr/>
      </dsp:nvSpPr>
      <dsp:spPr>
        <a:xfrm rot="5400000">
          <a:off x="5157367" y="-1940978"/>
          <a:ext cx="1241108" cy="5438044"/>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fr-FR" sz="2200" kern="1200" dirty="0" smtClean="0"/>
            <a:t>L’être en soi et pour soi</a:t>
          </a:r>
          <a:endParaRPr lang="fr-FR" sz="22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fr-FR" sz="2200" kern="1200" dirty="0" smtClean="0"/>
            <a:t>Plasticité » de l’être humain</a:t>
          </a:r>
          <a:endParaRPr lang="fr-FR" sz="22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fr-FR" sz="2200" kern="1200" dirty="0" smtClean="0"/>
            <a:t>« Salaud » de Sartre et authenticité</a:t>
          </a:r>
          <a:endParaRPr lang="fr-FR" sz="2200" kern="1200" dirty="0"/>
        </a:p>
      </dsp:txBody>
      <dsp:txXfrm rot="-5400000">
        <a:off x="3058899" y="218076"/>
        <a:ext cx="5377458" cy="1119936"/>
      </dsp:txXfrm>
    </dsp:sp>
    <dsp:sp modelId="{5593DDFF-BA98-4B77-94E6-FDA0FAFA88AD}">
      <dsp:nvSpPr>
        <dsp:cNvPr id="0" name=""/>
        <dsp:cNvSpPr/>
      </dsp:nvSpPr>
      <dsp:spPr>
        <a:xfrm>
          <a:off x="0" y="2350"/>
          <a:ext cx="3058899" cy="1551385"/>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fr-FR" sz="3600" kern="1200" dirty="0" smtClean="0"/>
            <a:t>Plasticité de l’être humain</a:t>
          </a:r>
          <a:endParaRPr lang="fr-FR" sz="3600" kern="1200" dirty="0"/>
        </a:p>
      </dsp:txBody>
      <dsp:txXfrm>
        <a:off x="75732" y="78082"/>
        <a:ext cx="2907435" cy="1399921"/>
      </dsp:txXfrm>
    </dsp:sp>
    <dsp:sp modelId="{52A5BA1D-9E95-4DE2-AED6-14588D199209}">
      <dsp:nvSpPr>
        <dsp:cNvPr id="0" name=""/>
        <dsp:cNvSpPr/>
      </dsp:nvSpPr>
      <dsp:spPr>
        <a:xfrm rot="5400000">
          <a:off x="5157367" y="-312024"/>
          <a:ext cx="1241108" cy="5438044"/>
        </a:xfrm>
        <a:prstGeom prst="round2SameRect">
          <a:avLst/>
        </a:prstGeom>
        <a:solidFill>
          <a:schemeClr val="accent3">
            <a:tint val="40000"/>
            <a:alpha val="90000"/>
            <a:hueOff val="6385568"/>
            <a:satOff val="-26549"/>
            <a:lumOff val="-2243"/>
            <a:alphaOff val="0"/>
          </a:schemeClr>
        </a:solidFill>
        <a:ln w="9525" cap="flat" cmpd="sng" algn="ctr">
          <a:solidFill>
            <a:schemeClr val="accent3">
              <a:tint val="40000"/>
              <a:alpha val="90000"/>
              <a:hueOff val="6385568"/>
              <a:satOff val="-26549"/>
              <a:lumOff val="-2243"/>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fr-FR" sz="2200" kern="1200" dirty="0" smtClean="0"/>
            <a:t>L’être pour autrui et le risque de « déformation »</a:t>
          </a:r>
          <a:endParaRPr lang="fr-FR" sz="2200" kern="1200" dirty="0"/>
        </a:p>
        <a:p>
          <a:pPr marL="228600" lvl="1" indent="-228600" algn="l" defTabSz="977900">
            <a:lnSpc>
              <a:spcPct val="90000"/>
            </a:lnSpc>
            <a:spcBef>
              <a:spcPct val="0"/>
            </a:spcBef>
            <a:spcAft>
              <a:spcPct val="15000"/>
            </a:spcAft>
            <a:buChar char="••"/>
          </a:pPr>
          <a:r>
            <a:rPr lang="fr-FR" sz="2200" kern="1200" dirty="0" smtClean="0"/>
            <a:t>« L’enfer, c’est les autres » (Sartre)</a:t>
          </a:r>
          <a:endParaRPr lang="fr-FR" sz="2200" kern="1200" dirty="0"/>
        </a:p>
      </dsp:txBody>
      <dsp:txXfrm rot="-5400000">
        <a:off x="3058899" y="1847030"/>
        <a:ext cx="5377458" cy="1119936"/>
      </dsp:txXfrm>
    </dsp:sp>
    <dsp:sp modelId="{3484DB9B-3CD6-4D04-9152-7BAAA5DDED45}">
      <dsp:nvSpPr>
        <dsp:cNvPr id="0" name=""/>
        <dsp:cNvSpPr/>
      </dsp:nvSpPr>
      <dsp:spPr>
        <a:xfrm>
          <a:off x="0" y="1631304"/>
          <a:ext cx="3058899" cy="1551385"/>
        </a:xfrm>
        <a:prstGeom prst="roundRect">
          <a:avLst/>
        </a:prstGeom>
        <a:gradFill rotWithShape="0">
          <a:gsLst>
            <a:gs pos="0">
              <a:schemeClr val="accent3">
                <a:hueOff val="5812304"/>
                <a:satOff val="-18573"/>
                <a:lumOff val="-4706"/>
                <a:alphaOff val="0"/>
                <a:shade val="15000"/>
                <a:satMod val="180000"/>
              </a:schemeClr>
            </a:gs>
            <a:gs pos="50000">
              <a:schemeClr val="accent3">
                <a:hueOff val="5812304"/>
                <a:satOff val="-18573"/>
                <a:lumOff val="-4706"/>
                <a:alphaOff val="0"/>
                <a:shade val="45000"/>
                <a:satMod val="170000"/>
              </a:schemeClr>
            </a:gs>
            <a:gs pos="70000">
              <a:schemeClr val="accent3">
                <a:hueOff val="5812304"/>
                <a:satOff val="-18573"/>
                <a:lumOff val="-4706"/>
                <a:alphaOff val="0"/>
                <a:tint val="99000"/>
                <a:shade val="65000"/>
                <a:satMod val="155000"/>
              </a:schemeClr>
            </a:gs>
            <a:gs pos="100000">
              <a:schemeClr val="accent3">
                <a:hueOff val="5812304"/>
                <a:satOff val="-18573"/>
                <a:lumOff val="-4706"/>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fr-FR" sz="3600" kern="1200" dirty="0" smtClean="0"/>
            <a:t>Les autres et moi</a:t>
          </a:r>
          <a:endParaRPr lang="fr-FR" sz="3600" kern="1200" dirty="0"/>
        </a:p>
      </dsp:txBody>
      <dsp:txXfrm>
        <a:off x="75732" y="1707036"/>
        <a:ext cx="2907435" cy="1399921"/>
      </dsp:txXfrm>
    </dsp:sp>
    <dsp:sp modelId="{555E4A69-CA0D-4E13-9D87-85BE00B3BFE2}">
      <dsp:nvSpPr>
        <dsp:cNvPr id="0" name=""/>
        <dsp:cNvSpPr/>
      </dsp:nvSpPr>
      <dsp:spPr>
        <a:xfrm rot="5400000">
          <a:off x="5157367" y="1316929"/>
          <a:ext cx="1241108" cy="5438044"/>
        </a:xfrm>
        <a:prstGeom prst="round2SameRect">
          <a:avLst/>
        </a:prstGeom>
        <a:solidFill>
          <a:schemeClr val="accent3">
            <a:tint val="40000"/>
            <a:alpha val="90000"/>
            <a:hueOff val="12771136"/>
            <a:satOff val="-53098"/>
            <a:lumOff val="-4485"/>
            <a:alphaOff val="0"/>
          </a:schemeClr>
        </a:solidFill>
        <a:ln w="9525" cap="flat" cmpd="sng" algn="ctr">
          <a:solidFill>
            <a:schemeClr val="accent3">
              <a:tint val="40000"/>
              <a:alpha val="90000"/>
              <a:hueOff val="12771136"/>
              <a:satOff val="-53098"/>
              <a:lumOff val="-4485"/>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fr-FR" sz="2200" kern="1200" dirty="0" smtClean="0"/>
            <a:t>Réciprocité des consciences (Nédoncelle)</a:t>
          </a:r>
          <a:endParaRPr lang="fr-FR" sz="2200" kern="1200" dirty="0"/>
        </a:p>
        <a:p>
          <a:pPr marL="228600" lvl="1" indent="-228600" algn="l" defTabSz="977900">
            <a:lnSpc>
              <a:spcPct val="90000"/>
            </a:lnSpc>
            <a:spcBef>
              <a:spcPct val="0"/>
            </a:spcBef>
            <a:spcAft>
              <a:spcPct val="15000"/>
            </a:spcAft>
            <a:buChar char="••"/>
          </a:pPr>
          <a:r>
            <a:rPr lang="fr-FR" sz="2200" kern="1200" dirty="0" smtClean="0"/>
            <a:t>Réciprocité des personnes</a:t>
          </a:r>
          <a:endParaRPr lang="fr-FR" sz="2200" kern="1200" dirty="0"/>
        </a:p>
        <a:p>
          <a:pPr marL="228600" lvl="1" indent="-228600" algn="l" defTabSz="977900">
            <a:lnSpc>
              <a:spcPct val="90000"/>
            </a:lnSpc>
            <a:spcBef>
              <a:spcPct val="0"/>
            </a:spcBef>
            <a:spcAft>
              <a:spcPct val="15000"/>
            </a:spcAft>
            <a:buChar char="••"/>
          </a:pPr>
          <a:r>
            <a:rPr lang="fr-FR" sz="2200" kern="1200" dirty="0" smtClean="0"/>
            <a:t>« Dieu seul nous voit »</a:t>
          </a:r>
          <a:endParaRPr lang="fr-FR" sz="2200" kern="1200" dirty="0"/>
        </a:p>
      </dsp:txBody>
      <dsp:txXfrm rot="-5400000">
        <a:off x="3058899" y="3475983"/>
        <a:ext cx="5377458" cy="1119936"/>
      </dsp:txXfrm>
    </dsp:sp>
    <dsp:sp modelId="{13F6C6B3-1CC8-4AB0-8CF3-717FE105B26C}">
      <dsp:nvSpPr>
        <dsp:cNvPr id="0" name=""/>
        <dsp:cNvSpPr/>
      </dsp:nvSpPr>
      <dsp:spPr>
        <a:xfrm>
          <a:off x="0" y="3260259"/>
          <a:ext cx="3058899" cy="1551385"/>
        </a:xfrm>
        <a:prstGeom prst="roundRect">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fr-FR" sz="3600" kern="1200" dirty="0" smtClean="0"/>
            <a:t>Dieu seul nous voit</a:t>
          </a:r>
          <a:endParaRPr lang="fr-FR" sz="3600" kern="1200" dirty="0"/>
        </a:p>
      </dsp:txBody>
      <dsp:txXfrm>
        <a:off x="75732" y="3335991"/>
        <a:ext cx="2907435" cy="13999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A73D8-DF75-44E4-A999-ADAEFB7BE2F6}">
      <dsp:nvSpPr>
        <dsp:cNvPr id="0" name=""/>
        <dsp:cNvSpPr/>
      </dsp:nvSpPr>
      <dsp:spPr>
        <a:xfrm>
          <a:off x="3775145" y="1913739"/>
          <a:ext cx="679309" cy="698483"/>
        </a:xfrm>
        <a:prstGeom prst="ellipse">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latin typeface="Arial Narrow" pitchFamily="34" charset="0"/>
            </a:rPr>
            <a:t>Cœur </a:t>
          </a:r>
          <a:endParaRPr lang="fr-FR" sz="1600" kern="1200" dirty="0">
            <a:latin typeface="Arial Narrow" pitchFamily="34" charset="0"/>
          </a:endParaRPr>
        </a:p>
      </dsp:txBody>
      <dsp:txXfrm>
        <a:off x="3874627" y="2016029"/>
        <a:ext cx="480345" cy="493903"/>
      </dsp:txXfrm>
    </dsp:sp>
    <dsp:sp modelId="{62087467-4A4F-4B7A-9AD6-F21AD70F084C}">
      <dsp:nvSpPr>
        <dsp:cNvPr id="0" name=""/>
        <dsp:cNvSpPr/>
      </dsp:nvSpPr>
      <dsp:spPr>
        <a:xfrm rot="2608063">
          <a:off x="4765056" y="1016941"/>
          <a:ext cx="963891" cy="404407"/>
        </a:xfrm>
        <a:prstGeom prst="rightArrow">
          <a:avLst>
            <a:gd name="adj1" fmla="val 60000"/>
            <a:gd name="adj2" fmla="val 50000"/>
          </a:avLst>
        </a:prstGeom>
        <a:gradFill rotWithShape="1">
          <a:gsLst>
            <a:gs pos="0">
              <a:schemeClr val="dk1">
                <a:shade val="15000"/>
                <a:satMod val="180000"/>
              </a:schemeClr>
            </a:gs>
            <a:gs pos="50000">
              <a:schemeClr val="dk1">
                <a:shade val="45000"/>
                <a:satMod val="170000"/>
              </a:schemeClr>
            </a:gs>
            <a:gs pos="70000">
              <a:schemeClr val="dk1">
                <a:tint val="99000"/>
                <a:shade val="65000"/>
                <a:satMod val="155000"/>
              </a:schemeClr>
            </a:gs>
            <a:gs pos="100000">
              <a:schemeClr val="dk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dk1">
              <a:satMod val="300000"/>
            </a:schemeClr>
          </a:contourClr>
        </a:sp3d>
      </dsp:spPr>
      <dsp:style>
        <a:lnRef idx="0">
          <a:schemeClr val="dk1"/>
        </a:lnRef>
        <a:fillRef idx="3">
          <a:schemeClr val="dk1"/>
        </a:fillRef>
        <a:effectRef idx="3">
          <a:schemeClr val="dk1"/>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a:off x="4781692" y="1056091"/>
        <a:ext cx="842569" cy="242645"/>
      </dsp:txXfrm>
    </dsp:sp>
    <dsp:sp modelId="{91CBABD5-80A9-4174-86A3-1A5E686D0311}">
      <dsp:nvSpPr>
        <dsp:cNvPr id="0" name=""/>
        <dsp:cNvSpPr/>
      </dsp:nvSpPr>
      <dsp:spPr>
        <a:xfrm>
          <a:off x="3520082" y="3134"/>
          <a:ext cx="1189434" cy="1189434"/>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fr-FR" sz="2200" kern="1200" dirty="0"/>
        </a:p>
      </dsp:txBody>
      <dsp:txXfrm>
        <a:off x="3694271" y="177323"/>
        <a:ext cx="841056" cy="841056"/>
      </dsp:txXfrm>
    </dsp:sp>
    <dsp:sp modelId="{5E275400-496A-4B97-BC0E-9DEEB61719BC}">
      <dsp:nvSpPr>
        <dsp:cNvPr id="0" name=""/>
        <dsp:cNvSpPr/>
      </dsp:nvSpPr>
      <dsp:spPr>
        <a:xfrm>
          <a:off x="4559945" y="2037245"/>
          <a:ext cx="387301" cy="4044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a:off x="4559945" y="2118126"/>
        <a:ext cx="271111" cy="242645"/>
      </dsp:txXfrm>
    </dsp:sp>
    <dsp:sp modelId="{98952207-A1D1-4934-B66B-EA5FC221B0C6}">
      <dsp:nvSpPr>
        <dsp:cNvPr id="0" name=""/>
        <dsp:cNvSpPr/>
      </dsp:nvSpPr>
      <dsp:spPr>
        <a:xfrm>
          <a:off x="5185212" y="1668264"/>
          <a:ext cx="1189434" cy="1189434"/>
        </a:xfrm>
        <a:prstGeom prst="ellipse">
          <a:avLst/>
        </a:prstGeom>
        <a:gradFill rotWithShape="1">
          <a:gsLst>
            <a:gs pos="0">
              <a:schemeClr val="dk1">
                <a:shade val="15000"/>
                <a:satMod val="180000"/>
              </a:schemeClr>
            </a:gs>
            <a:gs pos="50000">
              <a:schemeClr val="dk1">
                <a:shade val="45000"/>
                <a:satMod val="170000"/>
              </a:schemeClr>
            </a:gs>
            <a:gs pos="70000">
              <a:schemeClr val="dk1">
                <a:tint val="99000"/>
                <a:shade val="65000"/>
                <a:satMod val="155000"/>
              </a:schemeClr>
            </a:gs>
            <a:gs pos="100000">
              <a:schemeClr val="dk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dk1">
              <a:satMod val="300000"/>
            </a:schemeClr>
          </a:contourClr>
        </a:sp3d>
      </dsp:spPr>
      <dsp:style>
        <a:lnRef idx="0">
          <a:schemeClr val="dk1"/>
        </a:lnRef>
        <a:fillRef idx="3">
          <a:schemeClr val="dk1"/>
        </a:fillRef>
        <a:effectRef idx="3">
          <a:schemeClr val="dk1"/>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latin typeface="+mj-lt"/>
            </a:rPr>
            <a:t>Personne Physique</a:t>
          </a:r>
        </a:p>
        <a:p>
          <a:pPr lvl="0" algn="ctr" defTabSz="800100">
            <a:lnSpc>
              <a:spcPct val="90000"/>
            </a:lnSpc>
            <a:spcBef>
              <a:spcPct val="0"/>
            </a:spcBef>
            <a:spcAft>
              <a:spcPct val="35000"/>
            </a:spcAft>
          </a:pPr>
          <a:r>
            <a:rPr lang="fr-FR" sz="2000" kern="1200" dirty="0" smtClean="0">
              <a:latin typeface="+mj-lt"/>
            </a:rPr>
            <a:t>(objet)</a:t>
          </a:r>
          <a:endParaRPr lang="fr-FR" sz="2000" kern="1200" dirty="0">
            <a:latin typeface="+mj-lt"/>
          </a:endParaRPr>
        </a:p>
      </dsp:txBody>
      <dsp:txXfrm>
        <a:off x="5359401" y="1842453"/>
        <a:ext cx="841056" cy="841056"/>
      </dsp:txXfrm>
    </dsp:sp>
    <dsp:sp modelId="{FE4B5DEF-C469-4C8C-8146-5D29E930F5AD}">
      <dsp:nvSpPr>
        <dsp:cNvPr id="0" name=""/>
        <dsp:cNvSpPr/>
      </dsp:nvSpPr>
      <dsp:spPr>
        <a:xfrm rot="10768254">
          <a:off x="3285414" y="2038141"/>
          <a:ext cx="383920" cy="4044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a:off x="3400588" y="2118490"/>
        <a:ext cx="268744" cy="242645"/>
      </dsp:txXfrm>
    </dsp:sp>
    <dsp:sp modelId="{E1255835-90C1-4801-B306-78B86B141254}">
      <dsp:nvSpPr>
        <dsp:cNvPr id="0" name=""/>
        <dsp:cNvSpPr/>
      </dsp:nvSpPr>
      <dsp:spPr>
        <a:xfrm>
          <a:off x="3535488" y="3336528"/>
          <a:ext cx="1189434" cy="1189434"/>
        </a:xfrm>
        <a:prstGeom prst="ellipse">
          <a:avLst/>
        </a:prstGeom>
        <a:gradFill rotWithShape="1">
          <a:gsLst>
            <a:gs pos="0">
              <a:schemeClr val="dk1">
                <a:shade val="15000"/>
                <a:satMod val="180000"/>
              </a:schemeClr>
            </a:gs>
            <a:gs pos="50000">
              <a:schemeClr val="dk1">
                <a:shade val="45000"/>
                <a:satMod val="170000"/>
              </a:schemeClr>
            </a:gs>
            <a:gs pos="70000">
              <a:schemeClr val="dk1">
                <a:tint val="99000"/>
                <a:shade val="65000"/>
                <a:satMod val="155000"/>
              </a:schemeClr>
            </a:gs>
            <a:gs pos="100000">
              <a:schemeClr val="dk1">
                <a:tint val="95500"/>
                <a:shade val="100000"/>
                <a:satMod val="155000"/>
              </a:schemeClr>
            </a:gs>
          </a:gsLst>
          <a:lin ang="16200000" scaled="0"/>
        </a:gradFill>
        <a:ln w="9525" cap="flat" cmpd="sng" algn="ctr">
          <a:solidFill>
            <a:schemeClr val="dk1"/>
          </a:solidFill>
          <a:prstDash val="solid"/>
        </a:ln>
        <a:effectLst>
          <a:outerShdw blurRad="50800" dist="381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b="1" kern="1200" dirty="0" smtClean="0">
              <a:solidFill>
                <a:schemeClr val="bg1"/>
              </a:solidFill>
            </a:rPr>
            <a:t>Sage</a:t>
          </a:r>
          <a:endParaRPr lang="fr-FR" sz="2800" b="1" kern="1200" dirty="0">
            <a:solidFill>
              <a:schemeClr val="bg1"/>
            </a:solidFill>
          </a:endParaRPr>
        </a:p>
      </dsp:txBody>
      <dsp:txXfrm>
        <a:off x="3709677" y="3510717"/>
        <a:ext cx="841056" cy="841056"/>
      </dsp:txXfrm>
    </dsp:sp>
    <dsp:sp modelId="{15247280-82C8-4F2F-9259-56A36D7FCC70}">
      <dsp:nvSpPr>
        <dsp:cNvPr id="0" name=""/>
        <dsp:cNvSpPr/>
      </dsp:nvSpPr>
      <dsp:spPr>
        <a:xfrm rot="8001667">
          <a:off x="2618563" y="959595"/>
          <a:ext cx="782814" cy="404407"/>
        </a:xfrm>
        <a:prstGeom prst="rightArrow">
          <a:avLst>
            <a:gd name="adj1" fmla="val 60000"/>
            <a:gd name="adj2" fmla="val 50000"/>
          </a:avLst>
        </a:prstGeom>
        <a:solidFill>
          <a:schemeClr val="lt1"/>
        </a:solidFill>
        <a:ln w="55000" cap="flat" cmpd="thickThin"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rot="10800000">
        <a:off x="2720873" y="996373"/>
        <a:ext cx="661492" cy="242645"/>
      </dsp:txXfrm>
    </dsp:sp>
    <dsp:sp modelId="{2D186892-24A1-445B-A8F2-35EA8DCE35FF}">
      <dsp:nvSpPr>
        <dsp:cNvPr id="0" name=""/>
        <dsp:cNvSpPr/>
      </dsp:nvSpPr>
      <dsp:spPr>
        <a:xfrm>
          <a:off x="1854952" y="1668264"/>
          <a:ext cx="1189434" cy="1189434"/>
        </a:xfrm>
        <a:prstGeom prst="ellipse">
          <a:avLst/>
        </a:prstGeom>
        <a:solidFill>
          <a:schemeClr val="lt1"/>
        </a:solidFill>
        <a:ln w="55000" cap="flat" cmpd="thickThin"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latin typeface="+mj-lt"/>
            </a:rPr>
            <a:t>Personne Spirituelle</a:t>
          </a:r>
        </a:p>
        <a:p>
          <a:pPr lvl="0" algn="ctr" defTabSz="800100">
            <a:lnSpc>
              <a:spcPct val="90000"/>
            </a:lnSpc>
            <a:spcBef>
              <a:spcPct val="0"/>
            </a:spcBef>
            <a:spcAft>
              <a:spcPct val="35000"/>
            </a:spcAft>
          </a:pPr>
          <a:r>
            <a:rPr lang="fr-FR" sz="2000" kern="1200" dirty="0" smtClean="0">
              <a:latin typeface="+mj-lt"/>
            </a:rPr>
            <a:t>(sujet)</a:t>
          </a:r>
          <a:endParaRPr lang="fr-FR" sz="2000" kern="1200" dirty="0">
            <a:latin typeface="+mj-lt"/>
          </a:endParaRPr>
        </a:p>
      </dsp:txBody>
      <dsp:txXfrm>
        <a:off x="2029141" y="1842453"/>
        <a:ext cx="841056" cy="8410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4E8CC-B385-4E10-BF74-B604687B1DE8}">
      <dsp:nvSpPr>
        <dsp:cNvPr id="0" name=""/>
        <dsp:cNvSpPr/>
      </dsp:nvSpPr>
      <dsp:spPr>
        <a:xfrm>
          <a:off x="3773884" y="2413619"/>
          <a:ext cx="1840230" cy="1840230"/>
        </a:xfrm>
        <a:prstGeom prst="roundRect">
          <a:avLst/>
        </a:prstGeom>
        <a:solidFill>
          <a:srgbClr val="7030A0"/>
        </a:solidFill>
        <a:ln>
          <a:noFill/>
        </a:ln>
        <a:effectLst>
          <a:outerShdw blurRad="50800" dist="381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fr-FR" sz="3300" kern="1200" dirty="0" smtClean="0"/>
            <a:t>Cœur</a:t>
          </a:r>
        </a:p>
        <a:p>
          <a:pPr lvl="0" algn="ctr" defTabSz="1466850">
            <a:lnSpc>
              <a:spcPct val="90000"/>
            </a:lnSpc>
            <a:spcBef>
              <a:spcPct val="0"/>
            </a:spcBef>
            <a:spcAft>
              <a:spcPct val="35000"/>
            </a:spcAft>
          </a:pPr>
          <a:r>
            <a:rPr lang="fr-FR" sz="3300" kern="1200" dirty="0" smtClean="0"/>
            <a:t>Moi profond</a:t>
          </a:r>
          <a:endParaRPr lang="fr-FR" sz="3300" kern="1200" dirty="0"/>
        </a:p>
      </dsp:txBody>
      <dsp:txXfrm>
        <a:off x="3863717" y="2503452"/>
        <a:ext cx="1660564" cy="1660564"/>
      </dsp:txXfrm>
    </dsp:sp>
    <dsp:sp modelId="{15991454-2925-4AC0-BA60-709A21625427}">
      <dsp:nvSpPr>
        <dsp:cNvPr id="0" name=""/>
        <dsp:cNvSpPr/>
      </dsp:nvSpPr>
      <dsp:spPr>
        <a:xfrm rot="16158762">
          <a:off x="4085508" y="1823291"/>
          <a:ext cx="1180741" cy="0"/>
        </a:xfrm>
        <a:custGeom>
          <a:avLst/>
          <a:gdLst/>
          <a:ahLst/>
          <a:cxnLst/>
          <a:rect l="0" t="0" r="0" b="0"/>
          <a:pathLst>
            <a:path>
              <a:moveTo>
                <a:pt x="0" y="0"/>
              </a:moveTo>
              <a:lnTo>
                <a:pt x="1180741" y="0"/>
              </a:lnTo>
            </a:path>
          </a:pathLst>
        </a:custGeom>
        <a:noFill/>
        <a:ln w="55000" cap="flat" cmpd="thickThin" algn="ctr">
          <a:solidFill>
            <a:schemeClr val="accent4">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0ACFCFA9-6F4A-485D-B614-B9C858BFDB72}">
      <dsp:nvSpPr>
        <dsp:cNvPr id="0" name=""/>
        <dsp:cNvSpPr/>
      </dsp:nvSpPr>
      <dsp:spPr>
        <a:xfrm>
          <a:off x="3237537" y="8"/>
          <a:ext cx="2847729" cy="1232954"/>
        </a:xfrm>
        <a:prstGeom prst="roundRect">
          <a:avLst/>
        </a:prstGeom>
        <a:solidFill>
          <a:srgbClr val="002060"/>
        </a:solidFill>
        <a:ln>
          <a:noFill/>
        </a:ln>
        <a:effectLst>
          <a:outerShdw blurRad="50800" dist="381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fr-FR" sz="3500" kern="1200" dirty="0" smtClean="0"/>
            <a:t>Intellect</a:t>
          </a:r>
          <a:endParaRPr lang="fr-FR" sz="3500" kern="1200" dirty="0"/>
        </a:p>
      </dsp:txBody>
      <dsp:txXfrm>
        <a:off x="3297725" y="60196"/>
        <a:ext cx="2727353" cy="1112578"/>
      </dsp:txXfrm>
    </dsp:sp>
    <dsp:sp modelId="{7574F78B-6B0D-401C-9228-01C0F488FFF9}">
      <dsp:nvSpPr>
        <dsp:cNvPr id="0" name=""/>
        <dsp:cNvSpPr/>
      </dsp:nvSpPr>
      <dsp:spPr>
        <a:xfrm rot="2246574">
          <a:off x="5470827" y="4461109"/>
          <a:ext cx="1390864" cy="0"/>
        </a:xfrm>
        <a:custGeom>
          <a:avLst/>
          <a:gdLst/>
          <a:ahLst/>
          <a:cxnLst/>
          <a:rect l="0" t="0" r="0" b="0"/>
          <a:pathLst>
            <a:path>
              <a:moveTo>
                <a:pt x="0" y="0"/>
              </a:moveTo>
              <a:lnTo>
                <a:pt x="1390864" y="0"/>
              </a:lnTo>
            </a:path>
          </a:pathLst>
        </a:custGeom>
        <a:noFill/>
        <a:ln w="55000" cap="flat" cmpd="thickThin" algn="ctr">
          <a:solidFill>
            <a:schemeClr val="accent4">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1004135D-EEF1-457E-9A30-E63247B12406}">
      <dsp:nvSpPr>
        <dsp:cNvPr id="0" name=""/>
        <dsp:cNvSpPr/>
      </dsp:nvSpPr>
      <dsp:spPr>
        <a:xfrm>
          <a:off x="6463281" y="4883912"/>
          <a:ext cx="2120385" cy="1232954"/>
        </a:xfrm>
        <a:prstGeom prst="roundRect">
          <a:avLst/>
        </a:prstGeom>
        <a:solidFill>
          <a:srgbClr val="FF0000"/>
        </a:solidFill>
        <a:ln>
          <a:noFill/>
        </a:ln>
        <a:effectLst>
          <a:outerShdw blurRad="50800" dist="381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fr-FR" sz="3500" kern="1200" dirty="0" smtClean="0"/>
            <a:t>volonté</a:t>
          </a:r>
          <a:endParaRPr lang="fr-FR" sz="3500" kern="1200" dirty="0"/>
        </a:p>
      </dsp:txBody>
      <dsp:txXfrm>
        <a:off x="6523469" y="4944100"/>
        <a:ext cx="2000009" cy="1112578"/>
      </dsp:txXfrm>
    </dsp:sp>
    <dsp:sp modelId="{9B9185F4-8733-4086-8CAB-55D81E846A75}">
      <dsp:nvSpPr>
        <dsp:cNvPr id="0" name=""/>
        <dsp:cNvSpPr/>
      </dsp:nvSpPr>
      <dsp:spPr>
        <a:xfrm rot="8548256">
          <a:off x="2507262" y="4470823"/>
          <a:ext cx="1412817" cy="0"/>
        </a:xfrm>
        <a:custGeom>
          <a:avLst/>
          <a:gdLst/>
          <a:ahLst/>
          <a:cxnLst/>
          <a:rect l="0" t="0" r="0" b="0"/>
          <a:pathLst>
            <a:path>
              <a:moveTo>
                <a:pt x="0" y="0"/>
              </a:moveTo>
              <a:lnTo>
                <a:pt x="1412817" y="0"/>
              </a:lnTo>
            </a:path>
          </a:pathLst>
        </a:custGeom>
        <a:noFill/>
        <a:ln w="55000" cap="flat" cmpd="thickThin" algn="ctr">
          <a:solidFill>
            <a:schemeClr val="accent4">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81A6B2E1-6192-4B2C-B085-745CDF2880C4}">
      <dsp:nvSpPr>
        <dsp:cNvPr id="0" name=""/>
        <dsp:cNvSpPr/>
      </dsp:nvSpPr>
      <dsp:spPr>
        <a:xfrm>
          <a:off x="551450" y="4901142"/>
          <a:ext cx="2598882" cy="1232954"/>
        </a:xfrm>
        <a:prstGeom prst="roundRect">
          <a:avLst/>
        </a:prstGeom>
        <a:solidFill>
          <a:srgbClr val="00B050"/>
        </a:solidFill>
        <a:ln>
          <a:noFill/>
        </a:ln>
        <a:effectLst>
          <a:outerShdw blurRad="50800" dist="381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fr-FR" sz="3500" kern="1200" dirty="0" smtClean="0"/>
            <a:t>émotion</a:t>
          </a:r>
          <a:endParaRPr lang="fr-FR" sz="3500" kern="1200" dirty="0"/>
        </a:p>
      </dsp:txBody>
      <dsp:txXfrm>
        <a:off x="611638" y="4961330"/>
        <a:ext cx="2478506" cy="11125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7DFCC-8FB7-453A-89EF-82C0049389DB}">
      <dsp:nvSpPr>
        <dsp:cNvPr id="0" name=""/>
        <dsp:cNvSpPr/>
      </dsp:nvSpPr>
      <dsp:spPr>
        <a:xfrm>
          <a:off x="319278" y="0"/>
          <a:ext cx="4005369" cy="4005369"/>
        </a:xfrm>
        <a:prstGeom prst="ellipse">
          <a:avLst/>
        </a:prstGeom>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540" tIns="2540" rIns="2540" bIns="2540" numCol="1" spcCol="1270" anchor="ctr" anchorCtr="0">
          <a:noAutofit/>
        </a:bodyPr>
        <a:lstStyle/>
        <a:p>
          <a:pPr lvl="0" algn="ctr" defTabSz="88900">
            <a:lnSpc>
              <a:spcPct val="90000"/>
            </a:lnSpc>
            <a:spcBef>
              <a:spcPct val="0"/>
            </a:spcBef>
            <a:spcAft>
              <a:spcPct val="35000"/>
            </a:spcAft>
          </a:pPr>
          <a:r>
            <a:rPr lang="fr-FR" sz="200" kern="1200" dirty="0" smtClean="0"/>
            <a:t>l</a:t>
          </a:r>
          <a:endParaRPr lang="fr-FR" sz="200" kern="1200" dirty="0"/>
        </a:p>
      </dsp:txBody>
      <dsp:txXfrm>
        <a:off x="905851" y="586573"/>
        <a:ext cx="2832223" cy="283222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664EE-6E3F-4894-BAD7-2680A265D159}">
      <dsp:nvSpPr>
        <dsp:cNvPr id="0" name=""/>
        <dsp:cNvSpPr/>
      </dsp:nvSpPr>
      <dsp:spPr>
        <a:xfrm>
          <a:off x="1237932" y="773588"/>
          <a:ext cx="5167947" cy="5167947"/>
        </a:xfrm>
        <a:prstGeom prst="blockArc">
          <a:avLst>
            <a:gd name="adj1" fmla="val 10800000"/>
            <a:gd name="adj2" fmla="val 16200000"/>
            <a:gd name="adj3" fmla="val 4637"/>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506A744F-52F9-4FEC-8F06-4F9775E1E0B6}">
      <dsp:nvSpPr>
        <dsp:cNvPr id="0" name=""/>
        <dsp:cNvSpPr/>
      </dsp:nvSpPr>
      <dsp:spPr>
        <a:xfrm>
          <a:off x="1237932" y="773588"/>
          <a:ext cx="5167947" cy="5167947"/>
        </a:xfrm>
        <a:prstGeom prst="blockArc">
          <a:avLst>
            <a:gd name="adj1" fmla="val 5400000"/>
            <a:gd name="adj2" fmla="val 10800000"/>
            <a:gd name="adj3" fmla="val 4637"/>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DAF2C516-1BC2-4E15-B5A6-7C110528249B}">
      <dsp:nvSpPr>
        <dsp:cNvPr id="0" name=""/>
        <dsp:cNvSpPr/>
      </dsp:nvSpPr>
      <dsp:spPr>
        <a:xfrm>
          <a:off x="1237932" y="773588"/>
          <a:ext cx="5167947" cy="5167947"/>
        </a:xfrm>
        <a:prstGeom prst="blockArc">
          <a:avLst>
            <a:gd name="adj1" fmla="val 0"/>
            <a:gd name="adj2" fmla="val 5400000"/>
            <a:gd name="adj3" fmla="val 4637"/>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0182E1A9-7E4D-4667-8E06-57FBBC52815C}">
      <dsp:nvSpPr>
        <dsp:cNvPr id="0" name=""/>
        <dsp:cNvSpPr/>
      </dsp:nvSpPr>
      <dsp:spPr>
        <a:xfrm>
          <a:off x="1237932" y="773588"/>
          <a:ext cx="5167947" cy="5167947"/>
        </a:xfrm>
        <a:prstGeom prst="blockArc">
          <a:avLst>
            <a:gd name="adj1" fmla="val 16200000"/>
            <a:gd name="adj2" fmla="val 0"/>
            <a:gd name="adj3" fmla="val 4637"/>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0E22F7B5-42EA-46A9-A2EC-A3C2F73E90DA}">
      <dsp:nvSpPr>
        <dsp:cNvPr id="0" name=""/>
        <dsp:cNvSpPr/>
      </dsp:nvSpPr>
      <dsp:spPr>
        <a:xfrm>
          <a:off x="3143262" y="2643184"/>
          <a:ext cx="1357287" cy="1428755"/>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latin typeface="Arial Narrow" pitchFamily="34" charset="0"/>
            </a:rPr>
            <a:t>Division</a:t>
          </a:r>
          <a:endParaRPr lang="fr-FR" sz="2400" kern="1200" dirty="0">
            <a:latin typeface="Arial Narrow" pitchFamily="34" charset="0"/>
          </a:endParaRPr>
        </a:p>
      </dsp:txBody>
      <dsp:txXfrm>
        <a:off x="3342032" y="2852420"/>
        <a:ext cx="959747" cy="1010283"/>
      </dsp:txXfrm>
    </dsp:sp>
    <dsp:sp modelId="{5949CCA9-BF94-4FDA-B4FD-84F786350E16}">
      <dsp:nvSpPr>
        <dsp:cNvPr id="0" name=""/>
        <dsp:cNvSpPr/>
      </dsp:nvSpPr>
      <dsp:spPr>
        <a:xfrm>
          <a:off x="2989783" y="1378"/>
          <a:ext cx="1664245" cy="1664245"/>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Origine</a:t>
          </a:r>
        </a:p>
        <a:p>
          <a:pPr lvl="0" algn="ctr" defTabSz="977900">
            <a:lnSpc>
              <a:spcPct val="90000"/>
            </a:lnSpc>
            <a:spcBef>
              <a:spcPct val="0"/>
            </a:spcBef>
            <a:spcAft>
              <a:spcPct val="35000"/>
            </a:spcAft>
          </a:pPr>
          <a:r>
            <a:rPr lang="fr-FR" sz="2200" kern="1200" dirty="0" smtClean="0"/>
            <a:t>(Amour)</a:t>
          </a:r>
          <a:endParaRPr lang="fr-FR" sz="2200" kern="1200" dirty="0"/>
        </a:p>
      </dsp:txBody>
      <dsp:txXfrm>
        <a:off x="3233506" y="245101"/>
        <a:ext cx="1176799" cy="1176799"/>
      </dsp:txXfrm>
    </dsp:sp>
    <dsp:sp modelId="{31DE8046-1BFF-4833-9F77-B8E49DDCF3C1}">
      <dsp:nvSpPr>
        <dsp:cNvPr id="0" name=""/>
        <dsp:cNvSpPr/>
      </dsp:nvSpPr>
      <dsp:spPr>
        <a:xfrm>
          <a:off x="5513843" y="2525439"/>
          <a:ext cx="1664245" cy="1664245"/>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latin typeface="Arial Narrow" pitchFamily="34" charset="0"/>
            </a:rPr>
            <a:t>Conscience</a:t>
          </a:r>
        </a:p>
        <a:p>
          <a:pPr lvl="0" algn="ctr" defTabSz="889000">
            <a:lnSpc>
              <a:spcPct val="90000"/>
            </a:lnSpc>
            <a:spcBef>
              <a:spcPct val="0"/>
            </a:spcBef>
            <a:spcAft>
              <a:spcPct val="35000"/>
            </a:spcAft>
          </a:pPr>
          <a:r>
            <a:rPr lang="fr-FR" sz="2000" kern="1200" dirty="0" smtClean="0">
              <a:latin typeface="Arial Narrow" pitchFamily="34" charset="0"/>
            </a:rPr>
            <a:t>Femme</a:t>
          </a:r>
        </a:p>
        <a:p>
          <a:pPr lvl="0" algn="ctr" defTabSz="889000">
            <a:lnSpc>
              <a:spcPct val="90000"/>
            </a:lnSpc>
            <a:spcBef>
              <a:spcPct val="0"/>
            </a:spcBef>
            <a:spcAft>
              <a:spcPct val="35000"/>
            </a:spcAft>
          </a:pPr>
          <a:r>
            <a:rPr lang="fr-FR" sz="2000" kern="1200" dirty="0" smtClean="0">
              <a:latin typeface="Arial Narrow" pitchFamily="34" charset="0"/>
            </a:rPr>
            <a:t>vie</a:t>
          </a:r>
          <a:endParaRPr lang="fr-FR" sz="1900" kern="1200" dirty="0">
            <a:latin typeface="Arial Narrow" pitchFamily="34" charset="0"/>
          </a:endParaRPr>
        </a:p>
      </dsp:txBody>
      <dsp:txXfrm>
        <a:off x="5757566" y="2769162"/>
        <a:ext cx="1176799" cy="1176799"/>
      </dsp:txXfrm>
    </dsp:sp>
    <dsp:sp modelId="{15F6B781-9A8A-4673-8B2D-5FB5BB63F4A7}">
      <dsp:nvSpPr>
        <dsp:cNvPr id="0" name=""/>
        <dsp:cNvSpPr/>
      </dsp:nvSpPr>
      <dsp:spPr>
        <a:xfrm>
          <a:off x="2989783" y="5049500"/>
          <a:ext cx="1664245" cy="1664245"/>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Union</a:t>
          </a:r>
        </a:p>
        <a:p>
          <a:pPr lvl="0" algn="ctr" defTabSz="977900">
            <a:lnSpc>
              <a:spcPct val="90000"/>
            </a:lnSpc>
            <a:spcBef>
              <a:spcPct val="0"/>
            </a:spcBef>
            <a:spcAft>
              <a:spcPct val="35000"/>
            </a:spcAft>
          </a:pPr>
          <a:r>
            <a:rPr lang="fr-FR" sz="2200" kern="1200" dirty="0" smtClean="0"/>
            <a:t>(Lignage)</a:t>
          </a:r>
          <a:endParaRPr lang="fr-FR" sz="2200" kern="1200" dirty="0"/>
        </a:p>
      </dsp:txBody>
      <dsp:txXfrm>
        <a:off x="3233506" y="5293223"/>
        <a:ext cx="1176799" cy="1176799"/>
      </dsp:txXfrm>
    </dsp:sp>
    <dsp:sp modelId="{A4B5E4EE-61A5-4729-8967-3BD68747B918}">
      <dsp:nvSpPr>
        <dsp:cNvPr id="0" name=""/>
        <dsp:cNvSpPr/>
      </dsp:nvSpPr>
      <dsp:spPr>
        <a:xfrm>
          <a:off x="465722" y="2525439"/>
          <a:ext cx="1664245" cy="1664245"/>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latin typeface="Arial Narrow" pitchFamily="34" charset="0"/>
            </a:rPr>
            <a:t>Conscience</a:t>
          </a:r>
        </a:p>
        <a:p>
          <a:pPr lvl="0" algn="ctr" defTabSz="889000">
            <a:lnSpc>
              <a:spcPct val="90000"/>
            </a:lnSpc>
            <a:spcBef>
              <a:spcPct val="0"/>
            </a:spcBef>
            <a:spcAft>
              <a:spcPct val="35000"/>
            </a:spcAft>
          </a:pPr>
          <a:r>
            <a:rPr lang="fr-FR" sz="2000" kern="1200" dirty="0" smtClean="0">
              <a:latin typeface="Arial Narrow" pitchFamily="34" charset="0"/>
            </a:rPr>
            <a:t>Homme</a:t>
          </a:r>
        </a:p>
        <a:p>
          <a:pPr lvl="0" algn="ctr" defTabSz="889000">
            <a:lnSpc>
              <a:spcPct val="90000"/>
            </a:lnSpc>
            <a:spcBef>
              <a:spcPct val="0"/>
            </a:spcBef>
            <a:spcAft>
              <a:spcPct val="35000"/>
            </a:spcAft>
          </a:pPr>
          <a:r>
            <a:rPr lang="fr-FR" sz="2000" kern="1200" dirty="0" smtClean="0">
              <a:latin typeface="Arial Narrow" pitchFamily="34" charset="0"/>
            </a:rPr>
            <a:t>Vie</a:t>
          </a:r>
          <a:endParaRPr lang="fr-FR" sz="1400" kern="1200" dirty="0">
            <a:latin typeface="Arial Narrow" pitchFamily="34" charset="0"/>
          </a:endParaRPr>
        </a:p>
      </dsp:txBody>
      <dsp:txXfrm>
        <a:off x="709445" y="2769162"/>
        <a:ext cx="1176799" cy="117679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4DC77-0F31-4A34-AD28-ABE5D25F0BC4}">
      <dsp:nvSpPr>
        <dsp:cNvPr id="0" name=""/>
        <dsp:cNvSpPr/>
      </dsp:nvSpPr>
      <dsp:spPr>
        <a:xfrm>
          <a:off x="2080512" y="2687731"/>
          <a:ext cx="1482537" cy="1482537"/>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r-FR" sz="2300" kern="1200" dirty="0" smtClean="0"/>
            <a:t>Division</a:t>
          </a:r>
          <a:endParaRPr lang="fr-FR" sz="2300" kern="1200" dirty="0"/>
        </a:p>
      </dsp:txBody>
      <dsp:txXfrm>
        <a:off x="2297625" y="2904844"/>
        <a:ext cx="1048311" cy="1048311"/>
      </dsp:txXfrm>
    </dsp:sp>
    <dsp:sp modelId="{A2EBFB73-3E27-48A3-B553-52EC86F3B0D5}">
      <dsp:nvSpPr>
        <dsp:cNvPr id="0" name=""/>
        <dsp:cNvSpPr/>
      </dsp:nvSpPr>
      <dsp:spPr>
        <a:xfrm rot="5400000">
          <a:off x="2538885" y="2147253"/>
          <a:ext cx="565790" cy="504062"/>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a:off x="2614495" y="2172456"/>
        <a:ext cx="414571" cy="302438"/>
      </dsp:txXfrm>
    </dsp:sp>
    <dsp:sp modelId="{21F42A55-201D-4C79-AB87-9DCC2518061E}">
      <dsp:nvSpPr>
        <dsp:cNvPr id="0" name=""/>
        <dsp:cNvSpPr/>
      </dsp:nvSpPr>
      <dsp:spPr>
        <a:xfrm>
          <a:off x="2080512" y="610460"/>
          <a:ext cx="1482537" cy="1482537"/>
        </a:xfrm>
        <a:prstGeom prst="ellipse">
          <a:avLst/>
        </a:prstGeom>
        <a:solidFill>
          <a:srgbClr val="7030A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r-FR" sz="2300" kern="1200" dirty="0" smtClean="0"/>
            <a:t>Origine</a:t>
          </a:r>
          <a:endParaRPr lang="fr-FR" sz="2300" kern="1200" dirty="0"/>
        </a:p>
      </dsp:txBody>
      <dsp:txXfrm>
        <a:off x="2297625" y="827573"/>
        <a:ext cx="1048311" cy="1048311"/>
      </dsp:txXfrm>
    </dsp:sp>
    <dsp:sp modelId="{F3850032-92DC-46C4-B498-0BFA8AC5C90A}">
      <dsp:nvSpPr>
        <dsp:cNvPr id="0" name=""/>
        <dsp:cNvSpPr/>
      </dsp:nvSpPr>
      <dsp:spPr>
        <a:xfrm>
          <a:off x="3693891" y="3176968"/>
          <a:ext cx="315209" cy="504062"/>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a:off x="3693891" y="3277780"/>
        <a:ext cx="220646" cy="302438"/>
      </dsp:txXfrm>
    </dsp:sp>
    <dsp:sp modelId="{41E6BE6C-A957-47D7-9D3B-CDAAB0563629}">
      <dsp:nvSpPr>
        <dsp:cNvPr id="0" name=""/>
        <dsp:cNvSpPr/>
      </dsp:nvSpPr>
      <dsp:spPr>
        <a:xfrm>
          <a:off x="4157783" y="2687731"/>
          <a:ext cx="1482537" cy="1482537"/>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r-FR" sz="2300" kern="1200" dirty="0" smtClean="0"/>
            <a:t>Objet aimé</a:t>
          </a:r>
          <a:endParaRPr lang="fr-FR" sz="2300" kern="1200" dirty="0"/>
        </a:p>
      </dsp:txBody>
      <dsp:txXfrm>
        <a:off x="4374896" y="2904844"/>
        <a:ext cx="1048311" cy="1048311"/>
      </dsp:txXfrm>
    </dsp:sp>
    <dsp:sp modelId="{2DD4C1E7-8E10-42FD-BA1C-8631150DFDB1}">
      <dsp:nvSpPr>
        <dsp:cNvPr id="0" name=""/>
        <dsp:cNvSpPr/>
      </dsp:nvSpPr>
      <dsp:spPr>
        <a:xfrm rot="5414958">
          <a:off x="2673079" y="4182373"/>
          <a:ext cx="288654" cy="504062"/>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rot="10800000">
        <a:off x="2716565" y="4239887"/>
        <a:ext cx="202058" cy="302438"/>
      </dsp:txXfrm>
    </dsp:sp>
    <dsp:sp modelId="{D5CD7ED0-9390-4A41-B21A-94F0979EAF8A}">
      <dsp:nvSpPr>
        <dsp:cNvPr id="0" name=""/>
        <dsp:cNvSpPr/>
      </dsp:nvSpPr>
      <dsp:spPr>
        <a:xfrm>
          <a:off x="2071691" y="4714879"/>
          <a:ext cx="1482537" cy="1482537"/>
        </a:xfrm>
        <a:prstGeom prst="ellipse">
          <a:avLst/>
        </a:prstGeom>
        <a:solidFill>
          <a:srgbClr val="00B05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r-FR" sz="2300" kern="1200" dirty="0" smtClean="0"/>
            <a:t>Union</a:t>
          </a:r>
          <a:endParaRPr lang="fr-FR" sz="2300" kern="1200" dirty="0"/>
        </a:p>
      </dsp:txBody>
      <dsp:txXfrm>
        <a:off x="2288804" y="4931992"/>
        <a:ext cx="1048311" cy="1048311"/>
      </dsp:txXfrm>
    </dsp:sp>
    <dsp:sp modelId="{80EF7FDB-A34F-475B-A03F-77BBDDD492D8}">
      <dsp:nvSpPr>
        <dsp:cNvPr id="0" name=""/>
        <dsp:cNvSpPr/>
      </dsp:nvSpPr>
      <dsp:spPr>
        <a:xfrm rot="10800000">
          <a:off x="1634461" y="3176968"/>
          <a:ext cx="315209" cy="504062"/>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rot="10800000">
        <a:off x="1729024" y="3277780"/>
        <a:ext cx="220646" cy="302438"/>
      </dsp:txXfrm>
    </dsp:sp>
    <dsp:sp modelId="{5735C006-5C6F-4C26-BDC7-F50027CC17DC}">
      <dsp:nvSpPr>
        <dsp:cNvPr id="0" name=""/>
        <dsp:cNvSpPr/>
      </dsp:nvSpPr>
      <dsp:spPr>
        <a:xfrm>
          <a:off x="3241" y="2687731"/>
          <a:ext cx="1482537" cy="1482537"/>
        </a:xfrm>
        <a:prstGeom prst="ellipse">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r-FR" sz="2300" kern="1200" dirty="0" smtClean="0"/>
            <a:t>Sujet aimant</a:t>
          </a:r>
          <a:endParaRPr lang="fr-FR" sz="2300" kern="1200" dirty="0"/>
        </a:p>
      </dsp:txBody>
      <dsp:txXfrm>
        <a:off x="220354" y="2904844"/>
        <a:ext cx="1048311" cy="104831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A73D8-DF75-44E4-A999-ADAEFB7BE2F6}">
      <dsp:nvSpPr>
        <dsp:cNvPr id="0" name=""/>
        <dsp:cNvSpPr/>
      </dsp:nvSpPr>
      <dsp:spPr>
        <a:xfrm>
          <a:off x="2363079" y="2470076"/>
          <a:ext cx="345906" cy="367384"/>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270" tIns="1270" rIns="1270" bIns="1270" numCol="1" spcCol="1270" anchor="ctr" anchorCtr="0">
          <a:noAutofit/>
        </a:bodyPr>
        <a:lstStyle/>
        <a:p>
          <a:pPr lvl="0" algn="ctr" defTabSz="44450">
            <a:lnSpc>
              <a:spcPct val="90000"/>
            </a:lnSpc>
            <a:spcBef>
              <a:spcPct val="0"/>
            </a:spcBef>
            <a:spcAft>
              <a:spcPct val="35000"/>
            </a:spcAft>
          </a:pPr>
          <a:endParaRPr lang="fr-FR" sz="100" kern="1200" dirty="0"/>
        </a:p>
      </dsp:txBody>
      <dsp:txXfrm>
        <a:off x="2413736" y="2523878"/>
        <a:ext cx="244592" cy="259780"/>
      </dsp:txXfrm>
    </dsp:sp>
    <dsp:sp modelId="{62087467-4A4F-4B7A-9AD6-F21AD70F084C}">
      <dsp:nvSpPr>
        <dsp:cNvPr id="0" name=""/>
        <dsp:cNvSpPr/>
      </dsp:nvSpPr>
      <dsp:spPr>
        <a:xfrm rot="2608063">
          <a:off x="3142441" y="1309084"/>
          <a:ext cx="1124196" cy="453018"/>
        </a:xfrm>
        <a:prstGeom prst="rightArrow">
          <a:avLst>
            <a:gd name="adj1" fmla="val 60000"/>
            <a:gd name="adj2" fmla="val 50000"/>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a:off x="3161076" y="1352940"/>
        <a:ext cx="988291" cy="271810"/>
      </dsp:txXfrm>
    </dsp:sp>
    <dsp:sp modelId="{91CBABD5-80A9-4174-86A3-1A5E686D0311}">
      <dsp:nvSpPr>
        <dsp:cNvPr id="0" name=""/>
        <dsp:cNvSpPr/>
      </dsp:nvSpPr>
      <dsp:spPr>
        <a:xfrm>
          <a:off x="1869829" y="51460"/>
          <a:ext cx="1332407" cy="1332407"/>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fr-FR" sz="2100" kern="1200" dirty="0"/>
        </a:p>
      </dsp:txBody>
      <dsp:txXfrm>
        <a:off x="2064955" y="246586"/>
        <a:ext cx="942155" cy="942155"/>
      </dsp:txXfrm>
    </dsp:sp>
    <dsp:sp modelId="{5E275400-496A-4B97-BC0E-9DEEB61719BC}">
      <dsp:nvSpPr>
        <dsp:cNvPr id="0" name=""/>
        <dsp:cNvSpPr/>
      </dsp:nvSpPr>
      <dsp:spPr>
        <a:xfrm rot="21595236">
          <a:off x="2932431" y="2426337"/>
          <a:ext cx="538300" cy="453018"/>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a:off x="2932431" y="2517035"/>
        <a:ext cx="402395" cy="271810"/>
      </dsp:txXfrm>
    </dsp:sp>
    <dsp:sp modelId="{98952207-A1D1-4934-B66B-EA5FC221B0C6}">
      <dsp:nvSpPr>
        <dsp:cNvPr id="0" name=""/>
        <dsp:cNvSpPr/>
      </dsp:nvSpPr>
      <dsp:spPr>
        <a:xfrm>
          <a:off x="3724646" y="1984994"/>
          <a:ext cx="1332407" cy="1332407"/>
        </a:xfrm>
        <a:prstGeom prst="ellipse">
          <a:avLst/>
        </a:prstGeom>
        <a:solidFill>
          <a:srgbClr val="FF000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latin typeface="Arial Narrow" pitchFamily="34" charset="0"/>
            </a:rPr>
            <a:t>Femme</a:t>
          </a:r>
          <a:endParaRPr lang="fr-FR" sz="1600" kern="1200" dirty="0">
            <a:latin typeface="Arial Narrow" pitchFamily="34" charset="0"/>
          </a:endParaRPr>
        </a:p>
      </dsp:txBody>
      <dsp:txXfrm>
        <a:off x="3919772" y="2180120"/>
        <a:ext cx="942155" cy="942155"/>
      </dsp:txXfrm>
    </dsp:sp>
    <dsp:sp modelId="{FE4B5DEF-C469-4C8C-8146-5D29E930F5AD}">
      <dsp:nvSpPr>
        <dsp:cNvPr id="0" name=""/>
        <dsp:cNvSpPr/>
      </dsp:nvSpPr>
      <dsp:spPr>
        <a:xfrm rot="10811771">
          <a:off x="1548959" y="2425939"/>
          <a:ext cx="529630" cy="453018"/>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rot="10800000">
        <a:off x="1684864" y="2516776"/>
        <a:ext cx="393725" cy="271810"/>
      </dsp:txXfrm>
    </dsp:sp>
    <dsp:sp modelId="{E1255835-90C1-4801-B306-78B86B141254}">
      <dsp:nvSpPr>
        <dsp:cNvPr id="0" name=""/>
        <dsp:cNvSpPr/>
      </dsp:nvSpPr>
      <dsp:spPr>
        <a:xfrm>
          <a:off x="1863497" y="3836754"/>
          <a:ext cx="1332407" cy="1332407"/>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b="1" kern="1200" dirty="0" smtClean="0">
              <a:solidFill>
                <a:schemeClr val="bg1">
                  <a:lumMod val="95000"/>
                  <a:lumOff val="5000"/>
                </a:schemeClr>
              </a:solidFill>
            </a:rPr>
            <a:t>Enfants</a:t>
          </a:r>
          <a:endParaRPr lang="fr-FR" sz="2100" b="1" kern="1200" dirty="0">
            <a:solidFill>
              <a:schemeClr val="bg1">
                <a:lumMod val="95000"/>
                <a:lumOff val="5000"/>
              </a:schemeClr>
            </a:solidFill>
          </a:endParaRPr>
        </a:p>
      </dsp:txBody>
      <dsp:txXfrm>
        <a:off x="2058623" y="4031880"/>
        <a:ext cx="942155" cy="942155"/>
      </dsp:txXfrm>
    </dsp:sp>
    <dsp:sp modelId="{15247280-82C8-4F2F-9259-56A36D7FCC70}">
      <dsp:nvSpPr>
        <dsp:cNvPr id="0" name=""/>
        <dsp:cNvSpPr/>
      </dsp:nvSpPr>
      <dsp:spPr>
        <a:xfrm rot="8129012">
          <a:off x="768444" y="1282666"/>
          <a:ext cx="1184934" cy="453018"/>
        </a:xfrm>
        <a:prstGeom prst="rightArrow">
          <a:avLst>
            <a:gd name="adj1" fmla="val 60000"/>
            <a:gd name="adj2" fmla="val 50000"/>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rot="10800000">
        <a:off x="884850" y="1325628"/>
        <a:ext cx="1049029" cy="271810"/>
      </dsp:txXfrm>
    </dsp:sp>
    <dsp:sp modelId="{2D186892-24A1-445B-A8F2-35EA8DCE35FF}">
      <dsp:nvSpPr>
        <dsp:cNvPr id="0" name=""/>
        <dsp:cNvSpPr/>
      </dsp:nvSpPr>
      <dsp:spPr>
        <a:xfrm>
          <a:off x="2912" y="1918377"/>
          <a:ext cx="1332407" cy="1332407"/>
        </a:xfrm>
        <a:prstGeom prst="ellipse">
          <a:avLst/>
        </a:prstGeom>
        <a:solidFill>
          <a:srgbClr val="00206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latin typeface="Arial Narrow" pitchFamily="34" charset="0"/>
            </a:rPr>
            <a:t>Homme</a:t>
          </a:r>
          <a:endParaRPr lang="fr-FR" sz="1600" kern="1200" dirty="0">
            <a:latin typeface="Arial Narrow" pitchFamily="34" charset="0"/>
          </a:endParaRPr>
        </a:p>
      </dsp:txBody>
      <dsp:txXfrm>
        <a:off x="198038" y="2113503"/>
        <a:ext cx="942155" cy="94215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25527-C2E2-44AF-807A-84363E0ED261}">
      <dsp:nvSpPr>
        <dsp:cNvPr id="0" name=""/>
        <dsp:cNvSpPr/>
      </dsp:nvSpPr>
      <dsp:spPr>
        <a:xfrm>
          <a:off x="3857622" y="-5"/>
          <a:ext cx="1428754" cy="1259615"/>
        </a:xfrm>
        <a:prstGeom prst="ellipse">
          <a:avLst/>
        </a:prstGeom>
        <a:solidFill>
          <a:srgbClr val="A365D1"/>
        </a:solidFill>
        <a:ln>
          <a:noFill/>
        </a:ln>
        <a:effectLst>
          <a:glow rad="228600">
            <a:schemeClr val="accent6">
              <a:satMod val="175000"/>
              <a:alpha val="40000"/>
            </a:schemeClr>
          </a:glow>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Dieu</a:t>
          </a:r>
          <a:endParaRPr lang="en-US" sz="1700" kern="1200" dirty="0"/>
        </a:p>
      </dsp:txBody>
      <dsp:txXfrm>
        <a:off x="4066858" y="184461"/>
        <a:ext cx="1010282" cy="890683"/>
      </dsp:txXfrm>
    </dsp:sp>
    <dsp:sp modelId="{340C9BE2-EDA4-4F77-9038-D7CDC6DFDF1E}">
      <dsp:nvSpPr>
        <dsp:cNvPr id="0" name=""/>
        <dsp:cNvSpPr/>
      </dsp:nvSpPr>
      <dsp:spPr>
        <a:xfrm rot="10800000">
          <a:off x="4786312" y="1857387"/>
          <a:ext cx="1388399" cy="887148"/>
        </a:xfrm>
        <a:prstGeom prst="rightArrow">
          <a:avLst>
            <a:gd name="adj1" fmla="val 60000"/>
            <a:gd name="adj2" fmla="val 50000"/>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z="-80000"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052456" y="2034817"/>
        <a:ext cx="1122255" cy="532288"/>
      </dsp:txXfrm>
    </dsp:sp>
    <dsp:sp modelId="{F2543429-8157-47FE-9D7D-613F72092F1B}">
      <dsp:nvSpPr>
        <dsp:cNvPr id="0" name=""/>
        <dsp:cNvSpPr/>
      </dsp:nvSpPr>
      <dsp:spPr>
        <a:xfrm>
          <a:off x="7431382" y="779696"/>
          <a:ext cx="866179" cy="866179"/>
        </a:xfrm>
        <a:prstGeom prst="ellipse">
          <a:avLst/>
        </a:prstGeom>
        <a:solidFill>
          <a:srgbClr val="B30101"/>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mère</a:t>
          </a:r>
          <a:endParaRPr lang="en-US" sz="1700" kern="1200" dirty="0"/>
        </a:p>
      </dsp:txBody>
      <dsp:txXfrm>
        <a:off x="7558231" y="906545"/>
        <a:ext cx="612481" cy="612481"/>
      </dsp:txXfrm>
    </dsp:sp>
    <dsp:sp modelId="{0FA7915A-5859-4A2E-B774-C3C855EA0CE4}">
      <dsp:nvSpPr>
        <dsp:cNvPr id="0" name=""/>
        <dsp:cNvSpPr/>
      </dsp:nvSpPr>
      <dsp:spPr>
        <a:xfrm rot="18727862">
          <a:off x="7404571" y="1575305"/>
          <a:ext cx="314356" cy="334569"/>
        </a:xfrm>
        <a:prstGeom prst="rightArrow">
          <a:avLst>
            <a:gd name="adj1" fmla="val 60000"/>
            <a:gd name="adj2" fmla="val 50000"/>
          </a:avLst>
        </a:prstGeom>
        <a:solidFill>
          <a:srgbClr val="E34025"/>
        </a:soli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7420093" y="1677189"/>
        <a:ext cx="220049" cy="200741"/>
      </dsp:txXfrm>
    </dsp:sp>
    <dsp:sp modelId="{963C24B8-6B2F-4CB5-AB48-9DE4599DE3BE}">
      <dsp:nvSpPr>
        <dsp:cNvPr id="0" name=""/>
        <dsp:cNvSpPr/>
      </dsp:nvSpPr>
      <dsp:spPr>
        <a:xfrm>
          <a:off x="6710080" y="1822557"/>
          <a:ext cx="866179" cy="866179"/>
        </a:xfrm>
        <a:prstGeom prst="ellipse">
          <a:avLst/>
        </a:prstGeom>
        <a:solidFill>
          <a:srgbClr val="F60000"/>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latin typeface="Arial Narrow" pitchFamily="34" charset="0"/>
            </a:rPr>
            <a:t>femme</a:t>
          </a:r>
          <a:endParaRPr lang="en-US" sz="1700" kern="1200" dirty="0">
            <a:latin typeface="Arial Narrow" pitchFamily="34" charset="0"/>
          </a:endParaRPr>
        </a:p>
      </dsp:txBody>
      <dsp:txXfrm>
        <a:off x="6836929" y="1949406"/>
        <a:ext cx="612481" cy="612481"/>
      </dsp:txXfrm>
    </dsp:sp>
    <dsp:sp modelId="{9B9F40B3-5622-4301-867D-D4EF49B15B5C}">
      <dsp:nvSpPr>
        <dsp:cNvPr id="0" name=""/>
        <dsp:cNvSpPr/>
      </dsp:nvSpPr>
      <dsp:spPr>
        <a:xfrm rot="18554999">
          <a:off x="6587578" y="2604963"/>
          <a:ext cx="236792" cy="394366"/>
        </a:xfrm>
        <a:prstGeom prst="rightArrow">
          <a:avLst>
            <a:gd name="adj1" fmla="val 60000"/>
            <a:gd name="adj2" fmla="val 50000"/>
          </a:avLst>
        </a:prstGeom>
        <a:solidFill>
          <a:srgbClr val="E34025"/>
        </a:soli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6600624" y="2711342"/>
        <a:ext cx="165754" cy="236620"/>
      </dsp:txXfrm>
    </dsp:sp>
    <dsp:sp modelId="{D54D5510-3687-4FE0-8D89-601AE9968C44}">
      <dsp:nvSpPr>
        <dsp:cNvPr id="0" name=""/>
        <dsp:cNvSpPr/>
      </dsp:nvSpPr>
      <dsp:spPr>
        <a:xfrm>
          <a:off x="5825381" y="2928440"/>
          <a:ext cx="866179" cy="866179"/>
        </a:xfrm>
        <a:prstGeom prst="ellipse">
          <a:avLst/>
        </a:prstGeom>
        <a:solidFill>
          <a:srgbClr val="EB7663"/>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tx1"/>
              </a:solidFill>
              <a:latin typeface="Arial Narrow" pitchFamily="34" charset="0"/>
            </a:rPr>
            <a:t>Sœur</a:t>
          </a:r>
          <a:r>
            <a:rPr lang="fr-FR" sz="1400" kern="1200" dirty="0" smtClean="0">
              <a:solidFill>
                <a:schemeClr val="tx1"/>
              </a:solidFill>
            </a:rPr>
            <a:t> </a:t>
          </a:r>
          <a:endParaRPr lang="en-US" sz="1400" kern="1200" dirty="0">
            <a:solidFill>
              <a:schemeClr val="tx1"/>
            </a:solidFill>
          </a:endParaRPr>
        </a:p>
      </dsp:txBody>
      <dsp:txXfrm>
        <a:off x="5952230" y="3055289"/>
        <a:ext cx="612481" cy="612481"/>
      </dsp:txXfrm>
    </dsp:sp>
    <dsp:sp modelId="{C3D8B13C-1DBD-4698-8913-9C34CEDEE741}">
      <dsp:nvSpPr>
        <dsp:cNvPr id="0" name=""/>
        <dsp:cNvSpPr/>
      </dsp:nvSpPr>
      <dsp:spPr>
        <a:xfrm rot="18769621">
          <a:off x="5643376" y="3618646"/>
          <a:ext cx="204833" cy="334005"/>
        </a:xfrm>
        <a:prstGeom prst="rightArrow">
          <a:avLst>
            <a:gd name="adj1" fmla="val 60000"/>
            <a:gd name="adj2" fmla="val 50000"/>
          </a:avLst>
        </a:prstGeom>
        <a:solidFill>
          <a:srgbClr val="E34025"/>
        </a:soli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5653215" y="3707981"/>
        <a:ext cx="143383" cy="200403"/>
      </dsp:txXfrm>
    </dsp:sp>
    <dsp:sp modelId="{2E76A681-9C95-4EB4-B0FE-1B9BEE47D68A}">
      <dsp:nvSpPr>
        <dsp:cNvPr id="0" name=""/>
        <dsp:cNvSpPr/>
      </dsp:nvSpPr>
      <dsp:spPr>
        <a:xfrm>
          <a:off x="4788954" y="3785836"/>
          <a:ext cx="866179" cy="866179"/>
        </a:xfrm>
        <a:prstGeom prst="ellipse">
          <a:avLst/>
        </a:prstGeom>
        <a:solidFill>
          <a:schemeClr val="accent1">
            <a:lumMod val="40000"/>
            <a:lumOff val="6000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solidFill>
                <a:srgbClr val="FF0000"/>
              </a:solidFill>
              <a:latin typeface="Arial Narrow" pitchFamily="34" charset="0"/>
            </a:rPr>
            <a:t>fille</a:t>
          </a:r>
          <a:endParaRPr lang="en-US" sz="2400" kern="1200" dirty="0">
            <a:solidFill>
              <a:srgbClr val="FF0000"/>
            </a:solidFill>
            <a:latin typeface="Arial Narrow" pitchFamily="34" charset="0"/>
          </a:endParaRPr>
        </a:p>
      </dsp:txBody>
      <dsp:txXfrm>
        <a:off x="4915803" y="3912685"/>
        <a:ext cx="612481" cy="612481"/>
      </dsp:txXfrm>
    </dsp:sp>
    <dsp:sp modelId="{C9B659ED-EBCB-4A22-9586-4FDEF6420CC2}">
      <dsp:nvSpPr>
        <dsp:cNvPr id="0" name=""/>
        <dsp:cNvSpPr/>
      </dsp:nvSpPr>
      <dsp:spPr>
        <a:xfrm rot="16200000">
          <a:off x="3936000" y="2607993"/>
          <a:ext cx="1251596" cy="1159087"/>
        </a:xfrm>
        <a:prstGeom prst="rightArrow">
          <a:avLst>
            <a:gd name="adj1" fmla="val 60000"/>
            <a:gd name="adj2" fmla="val 50000"/>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4109863" y="3013673"/>
        <a:ext cx="903870" cy="695453"/>
      </dsp:txXfrm>
    </dsp:sp>
    <dsp:sp modelId="{2F0DC57F-58CD-43D8-8D1A-A37A5246A861}">
      <dsp:nvSpPr>
        <dsp:cNvPr id="0" name=""/>
        <dsp:cNvSpPr/>
      </dsp:nvSpPr>
      <dsp:spPr>
        <a:xfrm>
          <a:off x="3488865" y="3785836"/>
          <a:ext cx="866179" cy="866179"/>
        </a:xfrm>
        <a:prstGeom prst="ellipse">
          <a:avLst/>
        </a:prstGeom>
        <a:solidFill>
          <a:schemeClr val="accent2">
            <a:lumMod val="40000"/>
            <a:lumOff val="6000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solidFill>
                <a:srgbClr val="002060"/>
              </a:solidFill>
            </a:rPr>
            <a:t>Fils</a:t>
          </a:r>
          <a:endParaRPr lang="en-US" sz="1700" kern="1200" dirty="0">
            <a:solidFill>
              <a:srgbClr val="002060"/>
            </a:solidFill>
          </a:endParaRPr>
        </a:p>
      </dsp:txBody>
      <dsp:txXfrm>
        <a:off x="3615714" y="3912685"/>
        <a:ext cx="612481" cy="612481"/>
      </dsp:txXfrm>
    </dsp:sp>
    <dsp:sp modelId="{E8815041-ABD8-492E-8814-AAC2CB819A67}">
      <dsp:nvSpPr>
        <dsp:cNvPr id="0" name=""/>
        <dsp:cNvSpPr/>
      </dsp:nvSpPr>
      <dsp:spPr>
        <a:xfrm rot="13618089">
          <a:off x="3401039" y="3622113"/>
          <a:ext cx="200426" cy="292335"/>
        </a:xfrm>
        <a:prstGeom prst="rightArrow">
          <a:avLst>
            <a:gd name="adj1" fmla="val 60000"/>
            <a:gd name="adj2" fmla="val 50000"/>
          </a:avLst>
        </a:prstGeom>
        <a:solidFill>
          <a:srgbClr val="00B0F0"/>
        </a:soli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3451619" y="3702556"/>
        <a:ext cx="140298" cy="175401"/>
      </dsp:txXfrm>
    </dsp:sp>
    <dsp:sp modelId="{37701B44-82D2-4E96-AAA7-96BD343CDBAE}">
      <dsp:nvSpPr>
        <dsp:cNvPr id="0" name=""/>
        <dsp:cNvSpPr/>
      </dsp:nvSpPr>
      <dsp:spPr>
        <a:xfrm>
          <a:off x="2639719" y="2876253"/>
          <a:ext cx="866179" cy="866179"/>
        </a:xfrm>
        <a:prstGeom prst="ellipse">
          <a:avLst/>
        </a:prstGeom>
        <a:solidFill>
          <a:schemeClr val="accent2">
            <a:lumMod val="60000"/>
            <a:lumOff val="4000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frère</a:t>
          </a:r>
          <a:endParaRPr lang="en-US" sz="1700" kern="1200" dirty="0"/>
        </a:p>
      </dsp:txBody>
      <dsp:txXfrm>
        <a:off x="2766568" y="3003102"/>
        <a:ext cx="612481" cy="612481"/>
      </dsp:txXfrm>
    </dsp:sp>
    <dsp:sp modelId="{057DF277-121A-4BDB-B925-BC60CC0F0C7D}">
      <dsp:nvSpPr>
        <dsp:cNvPr id="0" name=""/>
        <dsp:cNvSpPr/>
      </dsp:nvSpPr>
      <dsp:spPr>
        <a:xfrm rot="13545049">
          <a:off x="2437029" y="2660896"/>
          <a:ext cx="292988" cy="292335"/>
        </a:xfrm>
        <a:prstGeom prst="rightArrow">
          <a:avLst>
            <a:gd name="adj1" fmla="val 60000"/>
            <a:gd name="adj2" fmla="val 50000"/>
          </a:avLst>
        </a:prstGeom>
        <a:solidFill>
          <a:srgbClr val="00B0F0"/>
        </a:soli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2511477" y="2750773"/>
        <a:ext cx="205288" cy="175401"/>
      </dsp:txXfrm>
    </dsp:sp>
    <dsp:sp modelId="{822776AF-9E8D-41F1-A3E4-7D8129A82485}">
      <dsp:nvSpPr>
        <dsp:cNvPr id="0" name=""/>
        <dsp:cNvSpPr/>
      </dsp:nvSpPr>
      <dsp:spPr>
        <a:xfrm>
          <a:off x="1649576" y="1859815"/>
          <a:ext cx="866179" cy="866179"/>
        </a:xfrm>
        <a:prstGeom prst="ellipse">
          <a:avLst/>
        </a:prstGeom>
        <a:solidFill>
          <a:schemeClr val="accent2">
            <a:lumMod val="7500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mari</a:t>
          </a:r>
          <a:endParaRPr lang="en-US" sz="1700" kern="1200" dirty="0"/>
        </a:p>
      </dsp:txBody>
      <dsp:txXfrm>
        <a:off x="1776425" y="1986664"/>
        <a:ext cx="612481" cy="612481"/>
      </dsp:txXfrm>
    </dsp:sp>
    <dsp:sp modelId="{F5DAC696-56A1-42C6-840A-CA06846FC47A}">
      <dsp:nvSpPr>
        <dsp:cNvPr id="0" name=""/>
        <dsp:cNvSpPr/>
      </dsp:nvSpPr>
      <dsp:spPr>
        <a:xfrm rot="13714545">
          <a:off x="1459647" y="1613139"/>
          <a:ext cx="304376" cy="292335"/>
        </a:xfrm>
        <a:prstGeom prst="rightArrow">
          <a:avLst>
            <a:gd name="adj1" fmla="val 60000"/>
            <a:gd name="adj2" fmla="val 50000"/>
          </a:avLst>
        </a:prstGeom>
        <a:solidFill>
          <a:srgbClr val="00B0F0"/>
        </a:soli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1532509" y="1704486"/>
        <a:ext cx="216676" cy="175401"/>
      </dsp:txXfrm>
    </dsp:sp>
    <dsp:sp modelId="{7BFAE34F-05C6-4D1C-A9ED-5DFD73C64487}">
      <dsp:nvSpPr>
        <dsp:cNvPr id="0" name=""/>
        <dsp:cNvSpPr/>
      </dsp:nvSpPr>
      <dsp:spPr>
        <a:xfrm>
          <a:off x="696516" y="779701"/>
          <a:ext cx="866179" cy="866179"/>
        </a:xfrm>
        <a:prstGeom prst="ellipse">
          <a:avLst/>
        </a:prstGeom>
        <a:solidFill>
          <a:srgbClr val="002060"/>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père</a:t>
          </a:r>
          <a:endParaRPr lang="en-US" sz="1700" kern="1200" dirty="0"/>
        </a:p>
      </dsp:txBody>
      <dsp:txXfrm>
        <a:off x="823365" y="906550"/>
        <a:ext cx="612481" cy="612481"/>
      </dsp:txXfrm>
    </dsp:sp>
    <dsp:sp modelId="{99D2774C-419A-4B39-801F-955D1B701AAF}">
      <dsp:nvSpPr>
        <dsp:cNvPr id="0" name=""/>
        <dsp:cNvSpPr/>
      </dsp:nvSpPr>
      <dsp:spPr>
        <a:xfrm flipV="1">
          <a:off x="3071801" y="1857389"/>
          <a:ext cx="1264913" cy="903115"/>
        </a:xfrm>
        <a:prstGeom prst="rightArrow">
          <a:avLst>
            <a:gd name="adj1" fmla="val 60000"/>
            <a:gd name="adj2" fmla="val 50000"/>
          </a:avLst>
        </a:prstGeom>
        <a:solidFill>
          <a:schemeClr val="accent2">
            <a:lumMod val="75000"/>
          </a:schemeClr>
        </a:soli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3071801" y="2038012"/>
        <a:ext cx="993979" cy="5418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55CCD-420E-4F82-8D27-11A31616ED71}">
      <dsp:nvSpPr>
        <dsp:cNvPr id="0" name=""/>
        <dsp:cNvSpPr/>
      </dsp:nvSpPr>
      <dsp:spPr>
        <a:xfrm>
          <a:off x="5906784" y="3686179"/>
          <a:ext cx="1363895" cy="1528749"/>
        </a:xfrm>
        <a:prstGeom prst="roundRect">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fr-FR" sz="3600" kern="1200" dirty="0" smtClean="0"/>
            <a:t>moi</a:t>
          </a:r>
          <a:endParaRPr lang="fr-FR" sz="3600" kern="1200" dirty="0"/>
        </a:p>
      </dsp:txBody>
      <dsp:txXfrm>
        <a:off x="5973364" y="3752759"/>
        <a:ext cx="1230735" cy="1395589"/>
      </dsp:txXfrm>
    </dsp:sp>
    <dsp:sp modelId="{AB9E79EF-E1D8-4DEF-8EEF-0B4CAE05ADEB}">
      <dsp:nvSpPr>
        <dsp:cNvPr id="0" name=""/>
        <dsp:cNvSpPr/>
      </dsp:nvSpPr>
      <dsp:spPr>
        <a:xfrm rot="16156306">
          <a:off x="5778446" y="2895721"/>
          <a:ext cx="1581044" cy="0"/>
        </a:xfrm>
        <a:custGeom>
          <a:avLst/>
          <a:gdLst/>
          <a:ahLst/>
          <a:cxnLst/>
          <a:rect l="0" t="0" r="0" b="0"/>
          <a:pathLst>
            <a:path>
              <a:moveTo>
                <a:pt x="0" y="0"/>
              </a:moveTo>
              <a:lnTo>
                <a:pt x="1581044" y="0"/>
              </a:lnTo>
            </a:path>
          </a:pathLst>
        </a:custGeom>
        <a:noFill/>
        <a:ln w="55000" cap="flat" cmpd="thickThin" algn="ctr">
          <a:solidFill>
            <a:schemeClr val="accent3">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29136ADC-BCC7-411F-B0FA-C283F640886B}">
      <dsp:nvSpPr>
        <dsp:cNvPr id="0" name=""/>
        <dsp:cNvSpPr/>
      </dsp:nvSpPr>
      <dsp:spPr>
        <a:xfrm>
          <a:off x="5688310" y="385894"/>
          <a:ext cx="1719368" cy="1719368"/>
        </a:xfrm>
        <a:prstGeom prst="roundRect">
          <a:avLst/>
        </a:prstGeom>
        <a:solidFill>
          <a:schemeClr val="accent2">
            <a:hueOff val="-2880455"/>
            <a:satOff val="1253"/>
            <a:lumOff val="364"/>
            <a:alphaOff val="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fr-FR" sz="3600" kern="1200" dirty="0" smtClean="0"/>
            <a:t>Moi rêvé</a:t>
          </a:r>
          <a:endParaRPr lang="fr-FR" sz="3600" kern="1200" dirty="0"/>
        </a:p>
      </dsp:txBody>
      <dsp:txXfrm>
        <a:off x="5772243" y="469827"/>
        <a:ext cx="1551502" cy="1551502"/>
      </dsp:txXfrm>
    </dsp:sp>
    <dsp:sp modelId="{5BC56792-795D-4D34-8122-8A5314B8803B}">
      <dsp:nvSpPr>
        <dsp:cNvPr id="0" name=""/>
        <dsp:cNvSpPr/>
      </dsp:nvSpPr>
      <dsp:spPr>
        <a:xfrm rot="19202277">
          <a:off x="7184558" y="3642241"/>
          <a:ext cx="737560" cy="0"/>
        </a:xfrm>
        <a:custGeom>
          <a:avLst/>
          <a:gdLst/>
          <a:ahLst/>
          <a:cxnLst/>
          <a:rect l="0" t="0" r="0" b="0"/>
          <a:pathLst>
            <a:path>
              <a:moveTo>
                <a:pt x="0" y="0"/>
              </a:moveTo>
              <a:lnTo>
                <a:pt x="737560" y="0"/>
              </a:lnTo>
            </a:path>
          </a:pathLst>
        </a:custGeom>
        <a:noFill/>
        <a:ln w="55000" cap="flat" cmpd="thickThin" algn="ctr">
          <a:solidFill>
            <a:schemeClr val="accent3">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33068509-6CAD-4C22-91C9-23EA67512D53}">
      <dsp:nvSpPr>
        <dsp:cNvPr id="0" name=""/>
        <dsp:cNvSpPr/>
      </dsp:nvSpPr>
      <dsp:spPr>
        <a:xfrm>
          <a:off x="7835997" y="1825305"/>
          <a:ext cx="1719368" cy="1719368"/>
        </a:xfrm>
        <a:prstGeom prst="roundRect">
          <a:avLst/>
        </a:prstGeom>
        <a:solidFill>
          <a:schemeClr val="accent2">
            <a:hueOff val="-5760911"/>
            <a:satOff val="2505"/>
            <a:lumOff val="729"/>
            <a:alphaOff val="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fr-FR" sz="2500" kern="1200" dirty="0" smtClean="0"/>
            <a:t>Caricature</a:t>
          </a:r>
        </a:p>
        <a:p>
          <a:pPr lvl="0" algn="ctr" defTabSz="1111250">
            <a:lnSpc>
              <a:spcPct val="90000"/>
            </a:lnSpc>
            <a:spcBef>
              <a:spcPct val="0"/>
            </a:spcBef>
            <a:spcAft>
              <a:spcPct val="35000"/>
            </a:spcAft>
          </a:pPr>
          <a:r>
            <a:rPr lang="fr-FR" sz="2500" kern="1200" dirty="0" smtClean="0"/>
            <a:t>Réduction</a:t>
          </a:r>
        </a:p>
        <a:p>
          <a:pPr lvl="0" algn="ctr" defTabSz="1111250">
            <a:lnSpc>
              <a:spcPct val="90000"/>
            </a:lnSpc>
            <a:spcBef>
              <a:spcPct val="0"/>
            </a:spcBef>
            <a:spcAft>
              <a:spcPct val="35000"/>
            </a:spcAft>
          </a:pPr>
          <a:r>
            <a:rPr lang="fr-FR" sz="2500" kern="1200" dirty="0" smtClean="0"/>
            <a:t>loupe</a:t>
          </a:r>
          <a:endParaRPr lang="fr-FR" sz="2500" kern="1200" dirty="0"/>
        </a:p>
      </dsp:txBody>
      <dsp:txXfrm>
        <a:off x="7919930" y="1909238"/>
        <a:ext cx="1551502" cy="1551502"/>
      </dsp:txXfrm>
    </dsp:sp>
    <dsp:sp modelId="{C1192C17-F173-4EE5-BE5C-200D37A1CD55}">
      <dsp:nvSpPr>
        <dsp:cNvPr id="0" name=""/>
        <dsp:cNvSpPr/>
      </dsp:nvSpPr>
      <dsp:spPr>
        <a:xfrm rot="481464">
          <a:off x="7266737" y="4602894"/>
          <a:ext cx="805217" cy="0"/>
        </a:xfrm>
        <a:custGeom>
          <a:avLst/>
          <a:gdLst/>
          <a:ahLst/>
          <a:cxnLst/>
          <a:rect l="0" t="0" r="0" b="0"/>
          <a:pathLst>
            <a:path>
              <a:moveTo>
                <a:pt x="0" y="0"/>
              </a:moveTo>
              <a:lnTo>
                <a:pt x="805217" y="0"/>
              </a:lnTo>
            </a:path>
          </a:pathLst>
        </a:custGeom>
        <a:noFill/>
        <a:ln w="55000" cap="flat" cmpd="thickThin" algn="ctr">
          <a:solidFill>
            <a:schemeClr val="accent3">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9A20925D-874E-4AC2-AAD8-0C70D57613A2}">
      <dsp:nvSpPr>
        <dsp:cNvPr id="0" name=""/>
        <dsp:cNvSpPr/>
      </dsp:nvSpPr>
      <dsp:spPr>
        <a:xfrm>
          <a:off x="8068012" y="3920606"/>
          <a:ext cx="1719368" cy="1719368"/>
        </a:xfrm>
        <a:prstGeom prst="roundRect">
          <a:avLst/>
        </a:prstGeom>
        <a:solidFill>
          <a:schemeClr val="accent2">
            <a:hueOff val="-8641366"/>
            <a:satOff val="3758"/>
            <a:lumOff val="1093"/>
            <a:alphaOff val="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fr-FR" sz="2200" kern="1200" dirty="0" smtClean="0"/>
            <a:t>Leurre</a:t>
          </a:r>
        </a:p>
        <a:p>
          <a:pPr lvl="0" algn="ctr" defTabSz="977900">
            <a:lnSpc>
              <a:spcPct val="90000"/>
            </a:lnSpc>
            <a:spcBef>
              <a:spcPct val="0"/>
            </a:spcBef>
            <a:spcAft>
              <a:spcPct val="35000"/>
            </a:spcAft>
          </a:pPr>
          <a:r>
            <a:rPr lang="fr-FR" sz="2200" kern="1200" dirty="0" smtClean="0"/>
            <a:t>Masque</a:t>
          </a:r>
        </a:p>
        <a:p>
          <a:pPr lvl="0" algn="ctr" defTabSz="977900">
            <a:lnSpc>
              <a:spcPct val="90000"/>
            </a:lnSpc>
            <a:spcBef>
              <a:spcPct val="0"/>
            </a:spcBef>
            <a:spcAft>
              <a:spcPct val="35000"/>
            </a:spcAft>
          </a:pPr>
          <a:r>
            <a:rPr lang="fr-FR" sz="2200" kern="1200" dirty="0" smtClean="0"/>
            <a:t>camouflage</a:t>
          </a:r>
          <a:endParaRPr lang="fr-FR" sz="2200" kern="1200" dirty="0"/>
        </a:p>
      </dsp:txBody>
      <dsp:txXfrm>
        <a:off x="8151945" y="4004539"/>
        <a:ext cx="1551502" cy="1551502"/>
      </dsp:txXfrm>
    </dsp:sp>
    <dsp:sp modelId="{25776DA7-5985-4F20-80C1-221006A2AD14}">
      <dsp:nvSpPr>
        <dsp:cNvPr id="0" name=""/>
        <dsp:cNvSpPr/>
      </dsp:nvSpPr>
      <dsp:spPr>
        <a:xfrm rot="3925445">
          <a:off x="6733458" y="5533857"/>
          <a:ext cx="701396" cy="0"/>
        </a:xfrm>
        <a:custGeom>
          <a:avLst/>
          <a:gdLst/>
          <a:ahLst/>
          <a:cxnLst/>
          <a:rect l="0" t="0" r="0" b="0"/>
          <a:pathLst>
            <a:path>
              <a:moveTo>
                <a:pt x="0" y="0"/>
              </a:moveTo>
              <a:lnTo>
                <a:pt x="701396" y="0"/>
              </a:lnTo>
            </a:path>
          </a:pathLst>
        </a:custGeom>
        <a:noFill/>
        <a:ln w="55000" cap="flat" cmpd="thickThin" algn="ctr">
          <a:solidFill>
            <a:schemeClr val="accent3">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3DC6CAC7-8DDF-459B-B390-EC9F96B0EBBC}">
      <dsp:nvSpPr>
        <dsp:cNvPr id="0" name=""/>
        <dsp:cNvSpPr/>
      </dsp:nvSpPr>
      <dsp:spPr>
        <a:xfrm>
          <a:off x="6763484" y="5852786"/>
          <a:ext cx="1719368" cy="1719368"/>
        </a:xfrm>
        <a:prstGeom prst="roundRect">
          <a:avLst/>
        </a:prstGeom>
        <a:solidFill>
          <a:schemeClr val="accent2">
            <a:hueOff val="-11521822"/>
            <a:satOff val="5011"/>
            <a:lumOff val="1457"/>
            <a:alphaOff val="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fr-FR" sz="2800" kern="1200" dirty="0" smtClean="0"/>
            <a:t>Vilain</a:t>
          </a:r>
        </a:p>
        <a:p>
          <a:pPr lvl="0" algn="ctr" defTabSz="1244600">
            <a:lnSpc>
              <a:spcPct val="90000"/>
            </a:lnSpc>
            <a:spcBef>
              <a:spcPct val="0"/>
            </a:spcBef>
            <a:spcAft>
              <a:spcPct val="35000"/>
            </a:spcAft>
          </a:pPr>
          <a:r>
            <a:rPr lang="fr-FR" sz="2800" kern="1200" dirty="0" smtClean="0"/>
            <a:t>Loser</a:t>
          </a:r>
        </a:p>
        <a:p>
          <a:pPr lvl="0" algn="ctr" defTabSz="1244600">
            <a:lnSpc>
              <a:spcPct val="90000"/>
            </a:lnSpc>
            <a:spcBef>
              <a:spcPct val="0"/>
            </a:spcBef>
            <a:spcAft>
              <a:spcPct val="35000"/>
            </a:spcAft>
          </a:pPr>
          <a:r>
            <a:rPr lang="fr-FR" sz="2800" kern="1200" dirty="0" smtClean="0"/>
            <a:t>Mal-aimé</a:t>
          </a:r>
          <a:endParaRPr lang="fr-FR" sz="2800" kern="1200" dirty="0"/>
        </a:p>
      </dsp:txBody>
      <dsp:txXfrm>
        <a:off x="6847417" y="5936719"/>
        <a:ext cx="1551502" cy="1551502"/>
      </dsp:txXfrm>
    </dsp:sp>
    <dsp:sp modelId="{779DC40E-9773-4115-850A-542ECA58616A}">
      <dsp:nvSpPr>
        <dsp:cNvPr id="0" name=""/>
        <dsp:cNvSpPr/>
      </dsp:nvSpPr>
      <dsp:spPr>
        <a:xfrm rot="7528942">
          <a:off x="5112786" y="5694646"/>
          <a:ext cx="1178241" cy="0"/>
        </a:xfrm>
        <a:custGeom>
          <a:avLst/>
          <a:gdLst/>
          <a:ahLst/>
          <a:cxnLst/>
          <a:rect l="0" t="0" r="0" b="0"/>
          <a:pathLst>
            <a:path>
              <a:moveTo>
                <a:pt x="0" y="0"/>
              </a:moveTo>
              <a:lnTo>
                <a:pt x="1178241" y="0"/>
              </a:lnTo>
            </a:path>
          </a:pathLst>
        </a:custGeom>
        <a:noFill/>
        <a:ln w="55000" cap="flat" cmpd="thickThin" algn="ctr">
          <a:solidFill>
            <a:schemeClr val="accent3">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E6189389-0012-4476-A015-0D15158CBD14}">
      <dsp:nvSpPr>
        <dsp:cNvPr id="0" name=""/>
        <dsp:cNvSpPr/>
      </dsp:nvSpPr>
      <dsp:spPr>
        <a:xfrm>
          <a:off x="3887458" y="6174364"/>
          <a:ext cx="1719368" cy="1719368"/>
        </a:xfrm>
        <a:prstGeom prst="roundRect">
          <a:avLst/>
        </a:prstGeom>
        <a:solidFill>
          <a:schemeClr val="accent2">
            <a:hueOff val="-14402278"/>
            <a:satOff val="6264"/>
            <a:lumOff val="1821"/>
            <a:alphaOff val="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fr-FR" sz="2600" kern="1200" dirty="0" smtClean="0"/>
            <a:t>Défense</a:t>
          </a:r>
        </a:p>
        <a:p>
          <a:pPr lvl="0" algn="ctr" defTabSz="1155700">
            <a:lnSpc>
              <a:spcPct val="90000"/>
            </a:lnSpc>
            <a:spcBef>
              <a:spcPct val="0"/>
            </a:spcBef>
            <a:spcAft>
              <a:spcPct val="35000"/>
            </a:spcAft>
          </a:pPr>
          <a:r>
            <a:rPr lang="fr-FR" sz="2600" kern="1200" dirty="0" smtClean="0"/>
            <a:t>Agression</a:t>
          </a:r>
        </a:p>
        <a:p>
          <a:pPr lvl="0" algn="ctr" defTabSz="1155700">
            <a:lnSpc>
              <a:spcPct val="90000"/>
            </a:lnSpc>
            <a:spcBef>
              <a:spcPct val="0"/>
            </a:spcBef>
            <a:spcAft>
              <a:spcPct val="35000"/>
            </a:spcAft>
          </a:pPr>
          <a:r>
            <a:rPr lang="fr-FR" sz="2600" kern="1200" dirty="0" smtClean="0"/>
            <a:t>protection</a:t>
          </a:r>
          <a:endParaRPr lang="fr-FR" sz="2600" kern="1200" dirty="0"/>
        </a:p>
      </dsp:txBody>
      <dsp:txXfrm>
        <a:off x="3971391" y="6258297"/>
        <a:ext cx="1551502" cy="1551502"/>
      </dsp:txXfrm>
    </dsp:sp>
    <dsp:sp modelId="{25D5B796-59FE-4147-8BFB-1F4C6BA3F56E}">
      <dsp:nvSpPr>
        <dsp:cNvPr id="0" name=""/>
        <dsp:cNvSpPr/>
      </dsp:nvSpPr>
      <dsp:spPr>
        <a:xfrm rot="10028571">
          <a:off x="4007840" y="4820164"/>
          <a:ext cx="1923051" cy="0"/>
        </a:xfrm>
        <a:custGeom>
          <a:avLst/>
          <a:gdLst/>
          <a:ahLst/>
          <a:cxnLst/>
          <a:rect l="0" t="0" r="0" b="0"/>
          <a:pathLst>
            <a:path>
              <a:moveTo>
                <a:pt x="0" y="0"/>
              </a:moveTo>
              <a:lnTo>
                <a:pt x="1923051" y="0"/>
              </a:lnTo>
            </a:path>
          </a:pathLst>
        </a:custGeom>
        <a:noFill/>
        <a:ln w="55000" cap="flat" cmpd="thickThin" algn="ctr">
          <a:solidFill>
            <a:schemeClr val="accent3">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4F4C0767-4FEE-44AB-9AF8-DDBB242161A4}">
      <dsp:nvSpPr>
        <dsp:cNvPr id="0" name=""/>
        <dsp:cNvSpPr/>
      </dsp:nvSpPr>
      <dsp:spPr>
        <a:xfrm>
          <a:off x="2312579" y="4370656"/>
          <a:ext cx="1719368" cy="1719368"/>
        </a:xfrm>
        <a:prstGeom prst="roundRect">
          <a:avLst/>
        </a:prstGeom>
        <a:solidFill>
          <a:schemeClr val="accent2">
            <a:hueOff val="-17282732"/>
            <a:satOff val="7516"/>
            <a:lumOff val="2186"/>
            <a:alphaOff val="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fr-FR" sz="2000" kern="1200" smtClean="0"/>
            <a:t>Imitations</a:t>
          </a:r>
        </a:p>
        <a:p>
          <a:pPr lvl="0" algn="ctr" defTabSz="889000">
            <a:lnSpc>
              <a:spcPct val="90000"/>
            </a:lnSpc>
            <a:spcBef>
              <a:spcPct val="0"/>
            </a:spcBef>
            <a:spcAft>
              <a:spcPct val="35000"/>
            </a:spcAft>
          </a:pPr>
          <a:r>
            <a:rPr lang="fr-FR" sz="2000" kern="1200" smtClean="0"/>
            <a:t>Stéréotypes</a:t>
          </a:r>
        </a:p>
        <a:p>
          <a:pPr lvl="0" algn="ctr" defTabSz="889000">
            <a:lnSpc>
              <a:spcPct val="90000"/>
            </a:lnSpc>
            <a:spcBef>
              <a:spcPct val="0"/>
            </a:spcBef>
            <a:spcAft>
              <a:spcPct val="35000"/>
            </a:spcAft>
          </a:pPr>
          <a:r>
            <a:rPr lang="fr-FR" sz="2000" kern="1200" smtClean="0"/>
            <a:t>Conformisme</a:t>
          </a:r>
        </a:p>
        <a:p>
          <a:pPr lvl="0" algn="ctr" defTabSz="889000">
            <a:lnSpc>
              <a:spcPct val="90000"/>
            </a:lnSpc>
            <a:spcBef>
              <a:spcPct val="0"/>
            </a:spcBef>
            <a:spcAft>
              <a:spcPct val="35000"/>
            </a:spcAft>
          </a:pPr>
          <a:r>
            <a:rPr lang="fr-FR" sz="2000" kern="1200" smtClean="0"/>
            <a:t>Caméléon</a:t>
          </a:r>
          <a:endParaRPr lang="fr-FR" sz="2000" kern="1200" dirty="0"/>
        </a:p>
      </dsp:txBody>
      <dsp:txXfrm>
        <a:off x="2396512" y="4454589"/>
        <a:ext cx="1551502" cy="1551502"/>
      </dsp:txXfrm>
    </dsp:sp>
    <dsp:sp modelId="{3B76DD21-E7CB-4FC0-842F-5FC7F40DF557}">
      <dsp:nvSpPr>
        <dsp:cNvPr id="0" name=""/>
        <dsp:cNvSpPr/>
      </dsp:nvSpPr>
      <dsp:spPr>
        <a:xfrm rot="13114286">
          <a:off x="4541449" y="3428967"/>
          <a:ext cx="1532507" cy="0"/>
        </a:xfrm>
        <a:custGeom>
          <a:avLst/>
          <a:gdLst/>
          <a:ahLst/>
          <a:cxnLst/>
          <a:rect l="0" t="0" r="0" b="0"/>
          <a:pathLst>
            <a:path>
              <a:moveTo>
                <a:pt x="0" y="0"/>
              </a:moveTo>
              <a:lnTo>
                <a:pt x="1532507" y="0"/>
              </a:lnTo>
            </a:path>
          </a:pathLst>
        </a:custGeom>
        <a:noFill/>
        <a:ln w="55000" cap="flat" cmpd="thickThin" algn="ctr">
          <a:solidFill>
            <a:schemeClr val="accent3">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5B1B8359-36CB-4C13-BBF7-E942E02E1146}">
      <dsp:nvSpPr>
        <dsp:cNvPr id="0" name=""/>
        <dsp:cNvSpPr/>
      </dsp:nvSpPr>
      <dsp:spPr>
        <a:xfrm>
          <a:off x="2989253" y="1405956"/>
          <a:ext cx="1719368" cy="1719368"/>
        </a:xfrm>
        <a:prstGeom prst="roundRect">
          <a:avLst/>
        </a:prstGeom>
        <a:solidFill>
          <a:schemeClr val="accent2">
            <a:hueOff val="-20163188"/>
            <a:satOff val="8769"/>
            <a:lumOff val="2550"/>
            <a:alphaOff val="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fr-FR" sz="1400" kern="1200" dirty="0" smtClean="0"/>
            <a:t>Dépersonnalisation</a:t>
          </a:r>
        </a:p>
        <a:p>
          <a:pPr lvl="0" algn="ctr" defTabSz="622300">
            <a:lnSpc>
              <a:spcPct val="90000"/>
            </a:lnSpc>
            <a:spcBef>
              <a:spcPct val="0"/>
            </a:spcBef>
            <a:spcAft>
              <a:spcPct val="35000"/>
            </a:spcAft>
          </a:pPr>
          <a:r>
            <a:rPr lang="fr-FR" sz="1400" kern="1200" dirty="0" smtClean="0"/>
            <a:t>On/Nous</a:t>
          </a:r>
        </a:p>
        <a:p>
          <a:pPr lvl="0" algn="ctr" defTabSz="622300">
            <a:lnSpc>
              <a:spcPct val="90000"/>
            </a:lnSpc>
            <a:spcBef>
              <a:spcPct val="0"/>
            </a:spcBef>
            <a:spcAft>
              <a:spcPct val="35000"/>
            </a:spcAft>
          </a:pPr>
          <a:r>
            <a:rPr lang="fr-FR" sz="1400" kern="1200" dirty="0" smtClean="0"/>
            <a:t>Pancarte</a:t>
          </a:r>
        </a:p>
        <a:p>
          <a:pPr lvl="0" algn="ctr" defTabSz="622300">
            <a:lnSpc>
              <a:spcPct val="90000"/>
            </a:lnSpc>
            <a:spcBef>
              <a:spcPct val="0"/>
            </a:spcBef>
            <a:spcAft>
              <a:spcPct val="35000"/>
            </a:spcAft>
          </a:pPr>
          <a:r>
            <a:rPr lang="fr-FR" sz="1400" kern="1200" dirty="0" smtClean="0"/>
            <a:t>Langue de bois</a:t>
          </a:r>
          <a:endParaRPr lang="fr-FR" sz="1400" kern="1200" dirty="0"/>
        </a:p>
      </dsp:txBody>
      <dsp:txXfrm>
        <a:off x="3073186" y="1489889"/>
        <a:ext cx="1551502" cy="15515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5660F-87F7-4C7D-9CA1-A83BAC7021FA}">
      <dsp:nvSpPr>
        <dsp:cNvPr id="0" name=""/>
        <dsp:cNvSpPr/>
      </dsp:nvSpPr>
      <dsp:spPr>
        <a:xfrm rot="10800000">
          <a:off x="465985" y="-29518"/>
          <a:ext cx="1758616" cy="2361984"/>
        </a:xfrm>
        <a:prstGeom prst="upArrow">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sp>
    <dsp:sp modelId="{BC7C381B-79FE-410F-98A1-00A4868ECEC4}">
      <dsp:nvSpPr>
        <dsp:cNvPr id="0" name=""/>
        <dsp:cNvSpPr/>
      </dsp:nvSpPr>
      <dsp:spPr>
        <a:xfrm>
          <a:off x="2514935" y="151267"/>
          <a:ext cx="5652260" cy="2361984"/>
        </a:xfrm>
        <a:prstGeom prst="rect">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170688" tIns="0" rIns="170688" bIns="170688"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2400" kern="1200" dirty="0" smtClean="0">
              <a:latin typeface="Garamond" pitchFamily="18" charset="0"/>
            </a:rPr>
            <a:t> </a:t>
          </a:r>
          <a:r>
            <a:rPr lang="fr-FR" sz="2400" i="1" kern="1200" dirty="0" smtClean="0">
              <a:solidFill>
                <a:schemeClr val="bg1"/>
              </a:solidFill>
              <a:latin typeface="Garamond" pitchFamily="18" charset="0"/>
            </a:rPr>
            <a:t>« Le Père Suprême (…) prit donc l’homme (…) et, l’ayant mis au milieu du monde, il lui dit « nous t’avons fait  (…) tel un statuaire qui reçoit la charge et l’honneur de sculpter ta propre personne, tu te donnes toi-même la forme que tu auras préférée. » </a:t>
          </a:r>
          <a:r>
            <a:rPr lang="fr-FR" sz="2400" b="1" i="0" kern="1200" dirty="0" smtClean="0">
              <a:solidFill>
                <a:schemeClr val="bg1"/>
              </a:solidFill>
              <a:latin typeface="Garamond" pitchFamily="18" charset="0"/>
            </a:rPr>
            <a:t>Pic de la Mirandole</a:t>
          </a:r>
          <a:endParaRPr lang="fr-FR" sz="2000" b="1" i="0" kern="1200" dirty="0">
            <a:solidFill>
              <a:schemeClr val="bg1"/>
            </a:solidFill>
          </a:endParaRPr>
        </a:p>
      </dsp:txBody>
      <dsp:txXfrm>
        <a:off x="2514935" y="151267"/>
        <a:ext cx="5652260" cy="2361984"/>
      </dsp:txXfrm>
    </dsp:sp>
    <dsp:sp modelId="{8D9646FE-91BD-4243-904D-790414E1C07D}">
      <dsp:nvSpPr>
        <dsp:cNvPr id="0" name=""/>
        <dsp:cNvSpPr/>
      </dsp:nvSpPr>
      <dsp:spPr>
        <a:xfrm rot="10800000">
          <a:off x="1042027" y="2023467"/>
          <a:ext cx="1623582" cy="2534575"/>
        </a:xfrm>
        <a:prstGeom prst="downArrow">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sp>
    <dsp:sp modelId="{8175C2D2-CC92-42E0-8D47-2CCDC97C934E}">
      <dsp:nvSpPr>
        <dsp:cNvPr id="0" name=""/>
        <dsp:cNvSpPr/>
      </dsp:nvSpPr>
      <dsp:spPr>
        <a:xfrm>
          <a:off x="4676531" y="2661132"/>
          <a:ext cx="3389754" cy="2112063"/>
        </a:xfrm>
        <a:prstGeom prst="rect">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70688" tIns="0" rIns="170688" bIns="170688"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2400" i="1" kern="1200" dirty="0" smtClean="0">
              <a:solidFill>
                <a:schemeClr val="bg1"/>
              </a:solidFill>
              <a:latin typeface="Garamond" pitchFamily="18" charset="0"/>
            </a:rPr>
            <a:t>« Etre homme, c'est tendre à être Dieu: ou, si l'on préfère, l'homme est fondamentalement désir d'être Dieu. »</a:t>
          </a:r>
          <a:r>
            <a:rPr lang="fr-FR" sz="2400" kern="1200" dirty="0" smtClean="0">
              <a:solidFill>
                <a:schemeClr val="bg1"/>
              </a:solidFill>
            </a:rPr>
            <a:t> </a:t>
          </a:r>
        </a:p>
        <a:p>
          <a:pPr marL="0" marR="0" lvl="0" indent="0" algn="l" defTabSz="914400" eaLnBrk="1" fontAlgn="auto" latinLnBrk="0" hangingPunct="1">
            <a:lnSpc>
              <a:spcPct val="100000"/>
            </a:lnSpc>
            <a:spcBef>
              <a:spcPct val="0"/>
            </a:spcBef>
            <a:spcAft>
              <a:spcPts val="0"/>
            </a:spcAft>
            <a:buClrTx/>
            <a:buSzTx/>
            <a:buFontTx/>
            <a:buNone/>
            <a:tabLst/>
            <a:defRPr/>
          </a:pPr>
          <a:r>
            <a:rPr lang="fr-FR" sz="2400" kern="1200" dirty="0" smtClean="0">
              <a:solidFill>
                <a:schemeClr val="bg1"/>
              </a:solidFill>
            </a:rPr>
            <a:t>Jean-Paul Sartre</a:t>
          </a:r>
          <a:endParaRPr lang="fr-FR" sz="3200" i="1" kern="1200" dirty="0">
            <a:latin typeface="Garamond" pitchFamily="18" charset="0"/>
          </a:endParaRPr>
        </a:p>
      </dsp:txBody>
      <dsp:txXfrm>
        <a:off x="4676531" y="2661132"/>
        <a:ext cx="3389754" cy="21120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7AA4E-579C-485A-8913-09CD10E077FF}">
      <dsp:nvSpPr>
        <dsp:cNvPr id="0" name=""/>
        <dsp:cNvSpPr/>
      </dsp:nvSpPr>
      <dsp:spPr>
        <a:xfrm>
          <a:off x="1083845" y="2975821"/>
          <a:ext cx="1870909" cy="1870909"/>
        </a:xfrm>
        <a:prstGeom prst="ellipse">
          <a:avLst/>
        </a:prstGeom>
        <a:solidFill>
          <a:srgbClr val="FF0000"/>
        </a:solidFill>
        <a:ln>
          <a:noFill/>
        </a:ln>
        <a:effectLst>
          <a:glow rad="228600">
            <a:schemeClr val="accent2">
              <a:satMod val="175000"/>
              <a:alpha val="40000"/>
            </a:schemeClr>
          </a:glow>
        </a:effectLst>
        <a:scene3d>
          <a:camera prst="orthographicFront"/>
          <a:lightRig rig="flat" dir="t"/>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fr-FR" sz="4300" kern="1200" dirty="0" smtClean="0"/>
            <a:t>Objet</a:t>
          </a:r>
          <a:endParaRPr lang="fr-FR" sz="4300" kern="1200" dirty="0"/>
        </a:p>
      </dsp:txBody>
      <dsp:txXfrm>
        <a:off x="1357833" y="3249809"/>
        <a:ext cx="1322933" cy="1322933"/>
      </dsp:txXfrm>
    </dsp:sp>
    <dsp:sp modelId="{1540F363-4441-4001-88FB-84B735C840D2}">
      <dsp:nvSpPr>
        <dsp:cNvPr id="0" name=""/>
        <dsp:cNvSpPr/>
      </dsp:nvSpPr>
      <dsp:spPr>
        <a:xfrm rot="5400000">
          <a:off x="1757460" y="2178550"/>
          <a:ext cx="523679" cy="636109"/>
        </a:xfrm>
        <a:prstGeom prst="rightArrow">
          <a:avLst>
            <a:gd name="adj1" fmla="val 60000"/>
            <a:gd name="adj2" fmla="val 50000"/>
          </a:avLst>
        </a:prstGeom>
        <a:solidFill>
          <a:srgbClr val="002060"/>
        </a:soli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fr-FR" sz="2900" kern="1200"/>
        </a:p>
      </dsp:txBody>
      <dsp:txXfrm>
        <a:off x="1836012" y="2227220"/>
        <a:ext cx="366575" cy="381665"/>
      </dsp:txXfrm>
    </dsp:sp>
    <dsp:sp modelId="{27921AE8-E499-43DA-B5C1-E84F761D4BF6}">
      <dsp:nvSpPr>
        <dsp:cNvPr id="0" name=""/>
        <dsp:cNvSpPr/>
      </dsp:nvSpPr>
      <dsp:spPr>
        <a:xfrm>
          <a:off x="1016457" y="119714"/>
          <a:ext cx="2005684" cy="1868032"/>
        </a:xfrm>
        <a:prstGeom prst="ellipse">
          <a:avLst/>
        </a:prstGeom>
        <a:solidFill>
          <a:srgbClr val="002060"/>
        </a:solidFill>
        <a:ln>
          <a:noFill/>
        </a:ln>
        <a:effectLst>
          <a:glow rad="228600">
            <a:schemeClr val="accent5">
              <a:satMod val="175000"/>
              <a:alpha val="40000"/>
            </a:schemeClr>
          </a:glow>
        </a:effectLst>
        <a:scene3d>
          <a:camera prst="orthographicFront"/>
          <a:lightRig rig="flat" dir="t"/>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fr-FR" sz="3700" kern="1200" dirty="0" smtClean="0"/>
            <a:t>Sujet</a:t>
          </a:r>
        </a:p>
        <a:p>
          <a:pPr lvl="0" algn="ctr" defTabSz="1644650">
            <a:lnSpc>
              <a:spcPct val="90000"/>
            </a:lnSpc>
            <a:spcBef>
              <a:spcPct val="0"/>
            </a:spcBef>
            <a:spcAft>
              <a:spcPct val="35000"/>
            </a:spcAft>
          </a:pPr>
          <a:r>
            <a:rPr lang="fr-FR" sz="3700" kern="1200" dirty="0" smtClean="0"/>
            <a:t>(cœur) </a:t>
          </a:r>
          <a:endParaRPr lang="fr-FR" sz="3700" kern="1200" dirty="0"/>
        </a:p>
      </dsp:txBody>
      <dsp:txXfrm>
        <a:off x="1310183" y="393281"/>
        <a:ext cx="1418232" cy="13208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2D909-659A-4DA1-9F9F-FD4FCF3D08D4}">
      <dsp:nvSpPr>
        <dsp:cNvPr id="0" name=""/>
        <dsp:cNvSpPr/>
      </dsp:nvSpPr>
      <dsp:spPr>
        <a:xfrm>
          <a:off x="0" y="3846913"/>
          <a:ext cx="5400600" cy="1262642"/>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fr-FR" sz="2500" kern="1200" dirty="0" smtClean="0"/>
            <a:t>La Création comme projection</a:t>
          </a:r>
          <a:endParaRPr lang="fr-FR" sz="2500" kern="1200" dirty="0"/>
        </a:p>
      </dsp:txBody>
      <dsp:txXfrm>
        <a:off x="0" y="3846913"/>
        <a:ext cx="5400600" cy="681827"/>
      </dsp:txXfrm>
    </dsp:sp>
    <dsp:sp modelId="{CA1A3CA8-B72E-45D1-83ED-AF2AACD8433B}">
      <dsp:nvSpPr>
        <dsp:cNvPr id="0" name=""/>
        <dsp:cNvSpPr/>
      </dsp:nvSpPr>
      <dsp:spPr>
        <a:xfrm>
          <a:off x="0" y="4503488"/>
          <a:ext cx="2700300" cy="580815"/>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fr-FR" sz="2000" b="1" kern="1200" dirty="0" smtClean="0">
              <a:latin typeface="Arial Narrow" pitchFamily="34" charset="0"/>
            </a:rPr>
            <a:t>Dieu projeté dans Sa création (image divine) </a:t>
          </a:r>
          <a:endParaRPr lang="fr-FR" sz="2000" b="1" kern="1200" dirty="0">
            <a:latin typeface="Arial Narrow" pitchFamily="34" charset="0"/>
          </a:endParaRPr>
        </a:p>
      </dsp:txBody>
      <dsp:txXfrm>
        <a:off x="0" y="4503488"/>
        <a:ext cx="2700300" cy="580815"/>
      </dsp:txXfrm>
    </dsp:sp>
    <dsp:sp modelId="{20E469F8-EDA1-4516-A462-09702609B710}">
      <dsp:nvSpPr>
        <dsp:cNvPr id="0" name=""/>
        <dsp:cNvSpPr/>
      </dsp:nvSpPr>
      <dsp:spPr>
        <a:xfrm>
          <a:off x="2700300" y="4503488"/>
          <a:ext cx="2700300" cy="580815"/>
        </a:xfrm>
        <a:prstGeom prst="rect">
          <a:avLst/>
        </a:prstGeom>
        <a:solidFill>
          <a:schemeClr val="accent4">
            <a:tint val="40000"/>
            <a:alpha val="90000"/>
            <a:hueOff val="210171"/>
            <a:satOff val="-3091"/>
            <a:lumOff val="-338"/>
            <a:alphaOff val="0"/>
          </a:schemeClr>
        </a:solidFill>
        <a:ln w="9525" cap="flat" cmpd="sng" algn="ctr">
          <a:solidFill>
            <a:schemeClr val="accent4">
              <a:tint val="40000"/>
              <a:alpha val="90000"/>
              <a:hueOff val="210171"/>
              <a:satOff val="-3091"/>
              <a:lumOff val="-338"/>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fr-FR" sz="2000" b="1" kern="1200" dirty="0" smtClean="0">
              <a:latin typeface="Arial Narrow" pitchFamily="34" charset="0"/>
            </a:rPr>
            <a:t>Dieu projeté en l’être humain (caractère divin)</a:t>
          </a:r>
          <a:endParaRPr lang="fr-FR" sz="2000" b="1" kern="1200" dirty="0">
            <a:latin typeface="Arial Narrow" pitchFamily="34" charset="0"/>
          </a:endParaRPr>
        </a:p>
      </dsp:txBody>
      <dsp:txXfrm>
        <a:off x="2700300" y="4503488"/>
        <a:ext cx="2700300" cy="580815"/>
      </dsp:txXfrm>
    </dsp:sp>
    <dsp:sp modelId="{F71248E2-ED53-478D-B3A5-35FAE5B88869}">
      <dsp:nvSpPr>
        <dsp:cNvPr id="0" name=""/>
        <dsp:cNvSpPr/>
      </dsp:nvSpPr>
      <dsp:spPr>
        <a:xfrm rot="10800000">
          <a:off x="0" y="1923908"/>
          <a:ext cx="5400600" cy="1941944"/>
        </a:xfrm>
        <a:prstGeom prst="upArrowCallout">
          <a:avLst/>
        </a:prstGeom>
        <a:gradFill rotWithShape="0">
          <a:gsLst>
            <a:gs pos="0">
              <a:schemeClr val="accent4">
                <a:hueOff val="609020"/>
                <a:satOff val="-10536"/>
                <a:lumOff val="-2255"/>
                <a:alphaOff val="0"/>
                <a:shade val="15000"/>
                <a:satMod val="180000"/>
              </a:schemeClr>
            </a:gs>
            <a:gs pos="50000">
              <a:schemeClr val="accent4">
                <a:hueOff val="609020"/>
                <a:satOff val="-10536"/>
                <a:lumOff val="-2255"/>
                <a:alphaOff val="0"/>
                <a:shade val="45000"/>
                <a:satMod val="170000"/>
              </a:schemeClr>
            </a:gs>
            <a:gs pos="70000">
              <a:schemeClr val="accent4">
                <a:hueOff val="609020"/>
                <a:satOff val="-10536"/>
                <a:lumOff val="-2255"/>
                <a:alphaOff val="0"/>
                <a:tint val="99000"/>
                <a:shade val="65000"/>
                <a:satMod val="155000"/>
              </a:schemeClr>
            </a:gs>
            <a:gs pos="100000">
              <a:schemeClr val="accent4">
                <a:hueOff val="609020"/>
                <a:satOff val="-10536"/>
                <a:lumOff val="-2255"/>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609020"/>
              <a:satOff val="-10536"/>
              <a:lumOff val="-225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fr-FR" sz="3600" b="1" kern="1200" dirty="0" smtClean="0"/>
            <a:t>Projeter son image</a:t>
          </a:r>
          <a:endParaRPr lang="fr-FR" sz="3600" b="1" kern="1200" dirty="0"/>
        </a:p>
      </dsp:txBody>
      <dsp:txXfrm rot="-10800000">
        <a:off x="0" y="1923908"/>
        <a:ext cx="5400600" cy="681622"/>
      </dsp:txXfrm>
    </dsp:sp>
    <dsp:sp modelId="{103CCF46-CDC2-45CC-A853-5A720EB09550}">
      <dsp:nvSpPr>
        <dsp:cNvPr id="0" name=""/>
        <dsp:cNvSpPr/>
      </dsp:nvSpPr>
      <dsp:spPr>
        <a:xfrm>
          <a:off x="0" y="2605531"/>
          <a:ext cx="2700300" cy="580641"/>
        </a:xfrm>
        <a:prstGeom prst="rect">
          <a:avLst/>
        </a:prstGeom>
        <a:solidFill>
          <a:schemeClr val="accent4">
            <a:tint val="40000"/>
            <a:alpha val="90000"/>
            <a:hueOff val="420343"/>
            <a:satOff val="-6182"/>
            <a:lumOff val="-677"/>
            <a:alphaOff val="0"/>
          </a:schemeClr>
        </a:solidFill>
        <a:ln w="9525" cap="flat" cmpd="sng" algn="ctr">
          <a:solidFill>
            <a:schemeClr val="accent4">
              <a:tint val="40000"/>
              <a:alpha val="90000"/>
              <a:hueOff val="420343"/>
              <a:satOff val="-6182"/>
              <a:lumOff val="-677"/>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800" kern="1200" dirty="0" smtClean="0"/>
            <a:t>L’artiste dans sa Création</a:t>
          </a:r>
          <a:endParaRPr lang="fr-FR" kern="1200" dirty="0"/>
        </a:p>
      </dsp:txBody>
      <dsp:txXfrm>
        <a:off x="0" y="2605531"/>
        <a:ext cx="2700300" cy="580641"/>
      </dsp:txXfrm>
    </dsp:sp>
    <dsp:sp modelId="{45B884FF-26C2-4359-9654-277361EC3902}">
      <dsp:nvSpPr>
        <dsp:cNvPr id="0" name=""/>
        <dsp:cNvSpPr/>
      </dsp:nvSpPr>
      <dsp:spPr>
        <a:xfrm>
          <a:off x="2700300" y="2605531"/>
          <a:ext cx="2700300" cy="580641"/>
        </a:xfrm>
        <a:prstGeom prst="rect">
          <a:avLst/>
        </a:prstGeom>
        <a:solidFill>
          <a:schemeClr val="accent4">
            <a:tint val="40000"/>
            <a:alpha val="90000"/>
            <a:hueOff val="630514"/>
            <a:satOff val="-9274"/>
            <a:lumOff val="-1015"/>
            <a:alphaOff val="0"/>
          </a:schemeClr>
        </a:solidFill>
        <a:ln w="9525" cap="flat" cmpd="sng" algn="ctr">
          <a:solidFill>
            <a:schemeClr val="accent4">
              <a:tint val="40000"/>
              <a:alpha val="90000"/>
              <a:hueOff val="630514"/>
              <a:satOff val="-9274"/>
              <a:lumOff val="-1015"/>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800" kern="1200" dirty="0" smtClean="0"/>
            <a:t>les parents dans leurs enfants. </a:t>
          </a:r>
          <a:endParaRPr lang="fr-FR" kern="1200" dirty="0" smtClean="0"/>
        </a:p>
      </dsp:txBody>
      <dsp:txXfrm>
        <a:off x="2700300" y="2605531"/>
        <a:ext cx="2700300" cy="580641"/>
      </dsp:txXfrm>
    </dsp:sp>
    <dsp:sp modelId="{E7B49C6E-5F39-4525-A17E-39F48B1AC7DE}">
      <dsp:nvSpPr>
        <dsp:cNvPr id="0" name=""/>
        <dsp:cNvSpPr/>
      </dsp:nvSpPr>
      <dsp:spPr>
        <a:xfrm rot="10800000">
          <a:off x="0" y="10"/>
          <a:ext cx="5400600" cy="1941944"/>
        </a:xfrm>
        <a:prstGeom prst="upArrowCallout">
          <a:avLst/>
        </a:prstGeom>
        <a:gradFill rotWithShape="0">
          <a:gsLst>
            <a:gs pos="0">
              <a:schemeClr val="accent4">
                <a:hueOff val="1218040"/>
                <a:satOff val="-21072"/>
                <a:lumOff val="-4510"/>
                <a:alphaOff val="0"/>
                <a:shade val="15000"/>
                <a:satMod val="180000"/>
              </a:schemeClr>
            </a:gs>
            <a:gs pos="50000">
              <a:schemeClr val="accent4">
                <a:hueOff val="1218040"/>
                <a:satOff val="-21072"/>
                <a:lumOff val="-4510"/>
                <a:alphaOff val="0"/>
                <a:shade val="45000"/>
                <a:satMod val="170000"/>
              </a:schemeClr>
            </a:gs>
            <a:gs pos="70000">
              <a:schemeClr val="accent4">
                <a:hueOff val="1218040"/>
                <a:satOff val="-21072"/>
                <a:lumOff val="-4510"/>
                <a:alphaOff val="0"/>
                <a:tint val="99000"/>
                <a:shade val="65000"/>
                <a:satMod val="155000"/>
              </a:schemeClr>
            </a:gs>
            <a:gs pos="100000">
              <a:schemeClr val="accent4">
                <a:hueOff val="1218040"/>
                <a:satOff val="-21072"/>
                <a:lumOff val="-451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1218040"/>
              <a:satOff val="-21072"/>
              <a:lumOff val="-451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b="1" kern="1200" dirty="0" smtClean="0">
              <a:latin typeface="Arial Narrow" pitchFamily="34" charset="0"/>
            </a:rPr>
            <a:t>Le cœur = élan irrépressible de chercher la joie en aimant un objet </a:t>
          </a:r>
          <a:endParaRPr lang="fr-FR" sz="2000" b="1" kern="1200" dirty="0">
            <a:latin typeface="Arial Narrow" pitchFamily="34" charset="0"/>
          </a:endParaRPr>
        </a:p>
      </dsp:txBody>
      <dsp:txXfrm rot="-10800000">
        <a:off x="0" y="10"/>
        <a:ext cx="5400600" cy="681622"/>
      </dsp:txXfrm>
    </dsp:sp>
    <dsp:sp modelId="{E4D4842F-EAAA-4504-BFCF-1519571191D0}">
      <dsp:nvSpPr>
        <dsp:cNvPr id="0" name=""/>
        <dsp:cNvSpPr/>
      </dsp:nvSpPr>
      <dsp:spPr>
        <a:xfrm>
          <a:off x="0" y="682525"/>
          <a:ext cx="5400600" cy="580641"/>
        </a:xfrm>
        <a:prstGeom prst="rect">
          <a:avLst/>
        </a:prstGeom>
        <a:solidFill>
          <a:schemeClr val="accent4">
            <a:tint val="40000"/>
            <a:alpha val="90000"/>
            <a:hueOff val="840686"/>
            <a:satOff val="-12365"/>
            <a:lumOff val="-1354"/>
            <a:alphaOff val="0"/>
          </a:schemeClr>
        </a:solidFill>
        <a:ln w="9525" cap="flat" cmpd="sng" algn="ctr">
          <a:solidFill>
            <a:schemeClr val="accent4">
              <a:tint val="40000"/>
              <a:alpha val="90000"/>
              <a:hueOff val="840686"/>
              <a:satOff val="-12365"/>
              <a:lumOff val="-1354"/>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000" b="1" kern="1200" dirty="0" smtClean="0">
              <a:latin typeface="Arial Narrow" pitchFamily="34" charset="0"/>
            </a:rPr>
            <a:t>L’objet comme projection de soi</a:t>
          </a:r>
          <a:endParaRPr lang="fr-FR" sz="2000" b="1" kern="1200" dirty="0">
            <a:latin typeface="Arial Narrow" pitchFamily="34" charset="0"/>
          </a:endParaRPr>
        </a:p>
      </dsp:txBody>
      <dsp:txXfrm>
        <a:off x="0" y="682525"/>
        <a:ext cx="5400600" cy="5806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A668D-CBCF-467F-8E98-53C255F29163}">
      <dsp:nvSpPr>
        <dsp:cNvPr id="0" name=""/>
        <dsp:cNvSpPr/>
      </dsp:nvSpPr>
      <dsp:spPr>
        <a:xfrm>
          <a:off x="762795" y="2269483"/>
          <a:ext cx="1617680" cy="1617680"/>
        </a:xfrm>
        <a:prstGeom prst="ellipse">
          <a:avLst/>
        </a:prstGeom>
        <a:gradFill rotWithShape="0">
          <a:gsLst>
            <a:gs pos="0">
              <a:schemeClr val="accent2">
                <a:hueOff val="0"/>
                <a:satOff val="0"/>
                <a:lumOff val="0"/>
                <a:alphaOff val="0"/>
                <a:tint val="62000"/>
                <a:satMod val="180000"/>
              </a:schemeClr>
            </a:gs>
            <a:gs pos="65000">
              <a:schemeClr val="accent2">
                <a:hueOff val="0"/>
                <a:satOff val="0"/>
                <a:lumOff val="0"/>
                <a:alphaOff val="0"/>
                <a:tint val="32000"/>
                <a:satMod val="250000"/>
              </a:schemeClr>
            </a:gs>
            <a:gs pos="100000">
              <a:schemeClr val="accent2">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fr-FR" sz="2500" kern="1200" dirty="0" smtClean="0"/>
            <a:t>Homme</a:t>
          </a:r>
        </a:p>
        <a:p>
          <a:pPr lvl="0" algn="ctr" defTabSz="1111250">
            <a:lnSpc>
              <a:spcPct val="90000"/>
            </a:lnSpc>
            <a:spcBef>
              <a:spcPct val="0"/>
            </a:spcBef>
            <a:spcAft>
              <a:spcPct val="35000"/>
            </a:spcAft>
          </a:pPr>
          <a:r>
            <a:rPr lang="fr-FR" sz="2500" kern="1200" dirty="0" smtClean="0"/>
            <a:t>(objet)</a:t>
          </a:r>
          <a:endParaRPr lang="fr-FR" sz="2500" kern="1200" dirty="0"/>
        </a:p>
      </dsp:txBody>
      <dsp:txXfrm>
        <a:off x="999699" y="2506387"/>
        <a:ext cx="1143872" cy="1143872"/>
      </dsp:txXfrm>
    </dsp:sp>
    <dsp:sp modelId="{2E188497-7128-41DC-A8A8-11A9F8DBA4A7}">
      <dsp:nvSpPr>
        <dsp:cNvPr id="0" name=""/>
        <dsp:cNvSpPr/>
      </dsp:nvSpPr>
      <dsp:spPr>
        <a:xfrm rot="5400000">
          <a:off x="1334610" y="1679406"/>
          <a:ext cx="474051" cy="550011"/>
        </a:xfrm>
        <a:prstGeom prst="rightArrow">
          <a:avLst>
            <a:gd name="adj1" fmla="val 60000"/>
            <a:gd name="adj2" fmla="val 50000"/>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a:off x="1405718" y="1718301"/>
        <a:ext cx="331836" cy="330007"/>
      </dsp:txXfrm>
    </dsp:sp>
    <dsp:sp modelId="{ED54F04F-4FF0-4234-817C-5263EB03885E}">
      <dsp:nvSpPr>
        <dsp:cNvPr id="0" name=""/>
        <dsp:cNvSpPr/>
      </dsp:nvSpPr>
      <dsp:spPr>
        <a:xfrm>
          <a:off x="762795" y="2172"/>
          <a:ext cx="1617680" cy="1617680"/>
        </a:xfrm>
        <a:prstGeom prst="ellipse">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fr-FR" sz="2500" kern="1200" dirty="0" smtClean="0"/>
            <a:t>Dieu</a:t>
          </a:r>
        </a:p>
        <a:p>
          <a:pPr lvl="0" algn="ctr" defTabSz="1111250">
            <a:lnSpc>
              <a:spcPct val="90000"/>
            </a:lnSpc>
            <a:spcBef>
              <a:spcPct val="0"/>
            </a:spcBef>
            <a:spcAft>
              <a:spcPct val="35000"/>
            </a:spcAft>
          </a:pPr>
          <a:r>
            <a:rPr lang="fr-FR" sz="2500" kern="1200" dirty="0" smtClean="0"/>
            <a:t>(Sujet)</a:t>
          </a:r>
          <a:endParaRPr lang="fr-FR" sz="2500" kern="1200" dirty="0"/>
        </a:p>
      </dsp:txBody>
      <dsp:txXfrm>
        <a:off x="999699" y="239076"/>
        <a:ext cx="1143872" cy="11438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B60F4-35EF-4357-B840-65CB0849267C}">
      <dsp:nvSpPr>
        <dsp:cNvPr id="0" name=""/>
        <dsp:cNvSpPr/>
      </dsp:nvSpPr>
      <dsp:spPr>
        <a:xfrm>
          <a:off x="2230" y="1787"/>
          <a:ext cx="4567538" cy="1179740"/>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fr-FR" sz="3400" kern="1200" dirty="0" smtClean="0">
              <a:latin typeface="Arial Narrow" pitchFamily="34" charset="0"/>
            </a:rPr>
            <a:t>Modèle : </a:t>
          </a:r>
          <a:r>
            <a:rPr lang="fr-FR" sz="3400" b="1" kern="1200" dirty="0" smtClean="0">
              <a:effectLst>
                <a:outerShdw blurRad="38100" dist="38100" dir="2700000" algn="tl">
                  <a:srgbClr val="000000">
                    <a:alpha val="43137"/>
                  </a:srgbClr>
                </a:outerShdw>
              </a:effectLst>
              <a:latin typeface="Arial Narrow" pitchFamily="34" charset="0"/>
            </a:rPr>
            <a:t>refléter </a:t>
          </a:r>
          <a:r>
            <a:rPr lang="fr-FR" sz="3400" kern="1200" dirty="0" smtClean="0">
              <a:latin typeface="Arial Narrow" pitchFamily="34" charset="0"/>
            </a:rPr>
            <a:t>l’image divine et le caractère divin</a:t>
          </a:r>
          <a:endParaRPr lang="fr-FR" sz="3400" kern="1200" dirty="0">
            <a:latin typeface="Arial Narrow" pitchFamily="34" charset="0"/>
          </a:endParaRPr>
        </a:p>
      </dsp:txBody>
      <dsp:txXfrm>
        <a:off x="59820" y="59377"/>
        <a:ext cx="4452358" cy="1064560"/>
      </dsp:txXfrm>
    </dsp:sp>
    <dsp:sp modelId="{E7944B99-CBD6-4D5C-ABB6-51DE8EF9816F}">
      <dsp:nvSpPr>
        <dsp:cNvPr id="0" name=""/>
        <dsp:cNvSpPr/>
      </dsp:nvSpPr>
      <dsp:spPr>
        <a:xfrm>
          <a:off x="2230" y="1240515"/>
          <a:ext cx="4567538" cy="1179740"/>
        </a:xfrm>
        <a:prstGeom prst="roundRect">
          <a:avLst/>
        </a:prstGeom>
        <a:solidFill>
          <a:srgbClr val="00B05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10081594"/>
              <a:satOff val="4384"/>
              <a:lumOff val="127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r-FR" sz="2400" kern="1200" dirty="0" smtClean="0">
              <a:latin typeface="Arial Narrow" pitchFamily="34" charset="0"/>
            </a:rPr>
            <a:t>Idéal de la création = </a:t>
          </a:r>
          <a:r>
            <a:rPr lang="fr-FR" sz="2800" b="1" kern="1200" dirty="0" smtClean="0">
              <a:effectLst>
                <a:outerShdw blurRad="38100" dist="38100" dir="2700000" algn="tl">
                  <a:srgbClr val="000000">
                    <a:alpha val="43137"/>
                  </a:srgbClr>
                </a:outerShdw>
              </a:effectLst>
              <a:latin typeface="Arial Narrow" pitchFamily="34" charset="0"/>
            </a:rPr>
            <a:t>accomplir</a:t>
          </a:r>
          <a:r>
            <a:rPr lang="fr-FR" sz="2400" kern="1200" dirty="0" smtClean="0">
              <a:effectLst>
                <a:outerShdw blurRad="38100" dist="38100" dir="2700000" algn="tl">
                  <a:srgbClr val="000000">
                    <a:alpha val="43137"/>
                  </a:srgbClr>
                </a:outerShdw>
              </a:effectLst>
              <a:latin typeface="Arial Narrow" pitchFamily="34" charset="0"/>
            </a:rPr>
            <a:t> </a:t>
          </a:r>
          <a:r>
            <a:rPr lang="fr-FR" sz="2400" kern="1200" dirty="0" smtClean="0">
              <a:latin typeface="Arial Narrow" pitchFamily="34" charset="0"/>
            </a:rPr>
            <a:t>les trois grands buts (être, aimer, faire)</a:t>
          </a:r>
          <a:endParaRPr lang="fr-FR" sz="2400" kern="1200" dirty="0">
            <a:latin typeface="Arial Narrow" pitchFamily="34" charset="0"/>
          </a:endParaRPr>
        </a:p>
      </dsp:txBody>
      <dsp:txXfrm>
        <a:off x="59820" y="1298105"/>
        <a:ext cx="4452358" cy="1064560"/>
      </dsp:txXfrm>
    </dsp:sp>
    <dsp:sp modelId="{3BB493B3-0197-4492-A603-979318B7FADE}">
      <dsp:nvSpPr>
        <dsp:cNvPr id="0" name=""/>
        <dsp:cNvSpPr/>
      </dsp:nvSpPr>
      <dsp:spPr>
        <a:xfrm>
          <a:off x="2230" y="2479242"/>
          <a:ext cx="4567538" cy="1179740"/>
        </a:xfrm>
        <a:prstGeom prst="roundRect">
          <a:avLst/>
        </a:prstGeom>
        <a:solidFill>
          <a:srgbClr val="7030A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20163188"/>
              <a:satOff val="8769"/>
              <a:lumOff val="255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400" b="1" kern="1200" dirty="0" smtClean="0">
              <a:effectLst>
                <a:outerShdw blurRad="38100" dist="38100" dir="2700000" algn="tl">
                  <a:srgbClr val="000000">
                    <a:alpha val="43137"/>
                  </a:srgbClr>
                </a:outerShdw>
              </a:effectLst>
              <a:latin typeface="Arial Narrow" pitchFamily="34" charset="0"/>
            </a:rPr>
            <a:t>élever</a:t>
          </a:r>
          <a:r>
            <a:rPr lang="fr-FR" sz="2400" kern="1200" dirty="0" smtClean="0">
              <a:latin typeface="Arial Narrow" pitchFamily="34" charset="0"/>
            </a:rPr>
            <a:t> des êtres libres qui veulent jouer le rôle pour lequel ils ont été créés</a:t>
          </a:r>
          <a:endParaRPr lang="fr-FR" sz="2400" kern="1200" dirty="0"/>
        </a:p>
      </dsp:txBody>
      <dsp:txXfrm>
        <a:off x="59820" y="2536832"/>
        <a:ext cx="4452358" cy="10645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A668D-CBCF-467F-8E98-53C255F29163}">
      <dsp:nvSpPr>
        <dsp:cNvPr id="0" name=""/>
        <dsp:cNvSpPr/>
      </dsp:nvSpPr>
      <dsp:spPr>
        <a:xfrm>
          <a:off x="90692" y="1876622"/>
          <a:ext cx="1338057" cy="1338057"/>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Homme</a:t>
          </a:r>
          <a:endParaRPr lang="fr-FR" sz="2100" kern="1200" dirty="0"/>
        </a:p>
      </dsp:txBody>
      <dsp:txXfrm>
        <a:off x="286646" y="2072576"/>
        <a:ext cx="946149" cy="946149"/>
      </dsp:txXfrm>
    </dsp:sp>
    <dsp:sp modelId="{2E188497-7128-41DC-A8A8-11A9F8DBA4A7}">
      <dsp:nvSpPr>
        <dsp:cNvPr id="0" name=""/>
        <dsp:cNvSpPr/>
      </dsp:nvSpPr>
      <dsp:spPr>
        <a:xfrm rot="5316886">
          <a:off x="594747" y="1388630"/>
          <a:ext cx="284990" cy="454939"/>
        </a:xfrm>
        <a:prstGeom prst="rightArrow">
          <a:avLst>
            <a:gd name="adj1" fmla="val 60000"/>
            <a:gd name="adj2" fmla="val 50000"/>
          </a:avLst>
        </a:prstGeom>
        <a:solidFill>
          <a:srgbClr val="002060"/>
        </a:soli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rot="10800000">
        <a:off x="636462" y="1436882"/>
        <a:ext cx="199493" cy="272963"/>
      </dsp:txXfrm>
    </dsp:sp>
    <dsp:sp modelId="{ED54F04F-4FF0-4234-817C-5263EB03885E}">
      <dsp:nvSpPr>
        <dsp:cNvPr id="0" name=""/>
        <dsp:cNvSpPr/>
      </dsp:nvSpPr>
      <dsp:spPr>
        <a:xfrm>
          <a:off x="45346" y="1394"/>
          <a:ext cx="1338057" cy="1338057"/>
        </a:xfrm>
        <a:prstGeom prst="ellipse">
          <a:avLst/>
        </a:prstGeom>
        <a:solidFill>
          <a:srgbClr val="002060"/>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solidFill>
                <a:schemeClr val="bg2">
                  <a:lumMod val="90000"/>
                </a:schemeClr>
              </a:solidFill>
            </a:rPr>
            <a:t>Dieu</a:t>
          </a:r>
          <a:endParaRPr lang="fr-FR" sz="2100" kern="1200" dirty="0">
            <a:solidFill>
              <a:schemeClr val="bg2">
                <a:lumMod val="90000"/>
              </a:schemeClr>
            </a:solidFill>
          </a:endParaRPr>
        </a:p>
      </dsp:txBody>
      <dsp:txXfrm>
        <a:off x="241300" y="197348"/>
        <a:ext cx="946149" cy="9461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EBDA7-A609-4825-9A31-8BCCDE1A8146}">
      <dsp:nvSpPr>
        <dsp:cNvPr id="0" name=""/>
        <dsp:cNvSpPr/>
      </dsp:nvSpPr>
      <dsp:spPr>
        <a:xfrm>
          <a:off x="919965" y="0"/>
          <a:ext cx="936104" cy="571504"/>
        </a:xfrm>
        <a:prstGeom prst="trapezoid">
          <a:avLst>
            <a:gd name="adj" fmla="val 81898"/>
          </a:avLst>
        </a:prstGeom>
        <a:solidFill>
          <a:srgbClr val="FFC00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latin typeface="Arial Narrow" pitchFamily="34" charset="0"/>
            </a:rPr>
            <a:t>3</a:t>
          </a:r>
          <a:r>
            <a:rPr lang="fr-FR" sz="2000" kern="1200" baseline="30000" dirty="0" smtClean="0">
              <a:latin typeface="Arial Narrow" pitchFamily="34" charset="0"/>
            </a:rPr>
            <a:t>e</a:t>
          </a:r>
          <a:r>
            <a:rPr lang="fr-FR" sz="2000" kern="1200" dirty="0" smtClean="0">
              <a:latin typeface="Arial Narrow" pitchFamily="34" charset="0"/>
            </a:rPr>
            <a:t> projet</a:t>
          </a:r>
          <a:endParaRPr lang="fr-FR" sz="2000" kern="1200" dirty="0">
            <a:latin typeface="Arial Narrow" pitchFamily="34" charset="0"/>
          </a:endParaRPr>
        </a:p>
      </dsp:txBody>
      <dsp:txXfrm>
        <a:off x="919965" y="0"/>
        <a:ext cx="936104" cy="571504"/>
      </dsp:txXfrm>
    </dsp:sp>
    <dsp:sp modelId="{6B1927A5-D76B-4B34-BF3A-245778AA7670}">
      <dsp:nvSpPr>
        <dsp:cNvPr id="0" name=""/>
        <dsp:cNvSpPr/>
      </dsp:nvSpPr>
      <dsp:spPr>
        <a:xfrm>
          <a:off x="468052" y="571504"/>
          <a:ext cx="1872208" cy="571504"/>
        </a:xfrm>
        <a:prstGeom prst="trapezoid">
          <a:avLst>
            <a:gd name="adj" fmla="val 81898"/>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latin typeface="Arial Narrow" pitchFamily="34" charset="0"/>
            </a:rPr>
            <a:t>2</a:t>
          </a:r>
          <a:r>
            <a:rPr lang="fr-FR" sz="2800" kern="1200" baseline="30000" dirty="0" smtClean="0">
              <a:latin typeface="Arial Narrow" pitchFamily="34" charset="0"/>
            </a:rPr>
            <a:t>e</a:t>
          </a:r>
          <a:r>
            <a:rPr lang="fr-FR" sz="2800" kern="1200" dirty="0" smtClean="0">
              <a:latin typeface="Arial Narrow" pitchFamily="34" charset="0"/>
            </a:rPr>
            <a:t> projet</a:t>
          </a:r>
          <a:endParaRPr lang="fr-FR" sz="2800" kern="1200" dirty="0">
            <a:latin typeface="Arial Narrow" pitchFamily="34" charset="0"/>
          </a:endParaRPr>
        </a:p>
      </dsp:txBody>
      <dsp:txXfrm>
        <a:off x="795688" y="571504"/>
        <a:ext cx="1216935" cy="571504"/>
      </dsp:txXfrm>
    </dsp:sp>
    <dsp:sp modelId="{0C6127C3-0F5F-4439-AECC-26E385F71A8D}">
      <dsp:nvSpPr>
        <dsp:cNvPr id="0" name=""/>
        <dsp:cNvSpPr/>
      </dsp:nvSpPr>
      <dsp:spPr>
        <a:xfrm>
          <a:off x="0" y="1143008"/>
          <a:ext cx="2808312" cy="571504"/>
        </a:xfrm>
        <a:prstGeom prst="trapezoid">
          <a:avLst>
            <a:gd name="adj" fmla="val 81898"/>
          </a:avLst>
        </a:prstGeom>
        <a:solidFill>
          <a:srgbClr val="FF000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latin typeface="Arial Narrow" pitchFamily="34" charset="0"/>
            </a:rPr>
            <a:t>1</a:t>
          </a:r>
          <a:r>
            <a:rPr lang="fr-FR" sz="3200" kern="1200" baseline="30000" dirty="0" smtClean="0">
              <a:latin typeface="Arial Narrow" pitchFamily="34" charset="0"/>
            </a:rPr>
            <a:t>er</a:t>
          </a:r>
          <a:r>
            <a:rPr lang="fr-FR" sz="3200" kern="1200" dirty="0" smtClean="0">
              <a:latin typeface="Arial Narrow" pitchFamily="34" charset="0"/>
            </a:rPr>
            <a:t> projet</a:t>
          </a:r>
          <a:endParaRPr lang="fr-FR" sz="3200" kern="1200" dirty="0">
            <a:latin typeface="Arial Narrow" pitchFamily="34" charset="0"/>
          </a:endParaRPr>
        </a:p>
      </dsp:txBody>
      <dsp:txXfrm>
        <a:off x="491454" y="1143008"/>
        <a:ext cx="1825402" cy="57150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396BA0-3BB4-4EE8-A65E-87F3058046F9}" type="datetimeFigureOut">
              <a:rPr lang="fr-FR" smtClean="0"/>
              <a:pPr/>
              <a:t>11/05/2014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136F26-3155-4B15-84EF-FE17CE1FC963}" type="slidenum">
              <a:rPr lang="fr-FR" smtClean="0"/>
              <a:pPr/>
              <a:t>‹N°›</a:t>
            </a:fld>
            <a:endParaRPr lang="fr-FR"/>
          </a:p>
        </p:txBody>
      </p:sp>
    </p:spTree>
    <p:extLst>
      <p:ext uri="{BB962C8B-B14F-4D97-AF65-F5344CB8AC3E}">
        <p14:creationId xmlns:p14="http://schemas.microsoft.com/office/powerpoint/2010/main" val="2678189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52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530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C6697D-FF2F-4ECF-B407-74391F9EF8B9}" type="slidenum">
              <a:rPr lang="fr-FR"/>
              <a:pPr fontAlgn="base">
                <a:spcBef>
                  <a:spcPct val="0"/>
                </a:spcBef>
                <a:spcAft>
                  <a:spcPct val="0"/>
                </a:spcAft>
              </a:pPr>
              <a:t>42</a:t>
            </a:fld>
            <a:endParaRPr lang="fr-FR"/>
          </a:p>
        </p:txBody>
      </p:sp>
    </p:spTree>
    <p:extLst>
      <p:ext uri="{BB962C8B-B14F-4D97-AF65-F5344CB8AC3E}">
        <p14:creationId xmlns:p14="http://schemas.microsoft.com/office/powerpoint/2010/main" val="1500698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fr-FR" smtClean="0"/>
              <a:t>Modifiez le style du titre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D07ECF63-AFA9-4E36-A615-4A585160CA5A}" type="datetimeFigureOut">
              <a:rPr lang="fr-FR" smtClean="0"/>
              <a:pPr/>
              <a:t>11/05/2014</a:t>
            </a:fld>
            <a:endParaRPr lang="fr-FR"/>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fr-FR"/>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531AA709-349D-422A-A382-0F15DFA3AF13}" type="slidenum">
              <a:rPr lang="fr-FR" smtClean="0"/>
              <a:pPr/>
              <a:t>‹N°›</a:t>
            </a:fld>
            <a:endParaRPr lang="fr-FR"/>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D07ECF63-AFA9-4E36-A615-4A585160CA5A}" type="datetimeFigureOut">
              <a:rPr lang="fr-FR" smtClean="0"/>
              <a:pPr/>
              <a:t>11/05/2014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31AA709-349D-422A-A382-0F15DFA3AF1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fr-FR" smtClean="0"/>
              <a:t>Modifiez le style du titre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D07ECF63-AFA9-4E36-A615-4A585160CA5A}" type="datetimeFigureOut">
              <a:rPr lang="fr-FR" smtClean="0"/>
              <a:pPr/>
              <a:t>11/05/2014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096000" y="6356350"/>
            <a:ext cx="762000" cy="365125"/>
          </a:xfrm>
        </p:spPr>
        <p:txBody>
          <a:bodyPr/>
          <a:lstStyle/>
          <a:p>
            <a:fld id="{531AA709-349D-422A-A382-0F15DFA3AF13}" type="slidenum">
              <a:rPr lang="fr-FR" smtClean="0"/>
              <a:pPr/>
              <a:t>‹N°›</a:t>
            </a:fld>
            <a:endParaRPr lang="fr-FR"/>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251575"/>
            <a:ext cx="2133600" cy="476250"/>
          </a:xfrm>
        </p:spPr>
        <p:txBody>
          <a:bodyPr/>
          <a:lstStyle>
            <a:lvl1pPr>
              <a:defRPr/>
            </a:lvl1pPr>
          </a:lstStyle>
          <a:p>
            <a:pPr>
              <a:defRPr/>
            </a:pPr>
            <a:endParaRPr lang="fr-FR"/>
          </a:p>
        </p:txBody>
      </p:sp>
      <p:sp>
        <p:nvSpPr>
          <p:cNvPr id="6" name="Espace réservé du numéro de diapositive 5"/>
          <p:cNvSpPr>
            <a:spLocks noGrp="1"/>
          </p:cNvSpPr>
          <p:nvPr>
            <p:ph type="sldNum" sz="quarter" idx="11"/>
          </p:nvPr>
        </p:nvSpPr>
        <p:spPr>
          <a:xfrm>
            <a:off x="6553200" y="6248400"/>
            <a:ext cx="2133600" cy="476250"/>
          </a:xfrm>
        </p:spPr>
        <p:txBody>
          <a:bodyPr/>
          <a:lstStyle>
            <a:lvl1pPr>
              <a:defRPr/>
            </a:lvl1pPr>
          </a:lstStyle>
          <a:p>
            <a:pPr>
              <a:defRPr/>
            </a:pPr>
            <a:fld id="{EA2BC8E3-C3A4-475F-B68E-5F43D478F718}" type="slidenum">
              <a:rPr lang="fr-FR"/>
              <a:pPr>
                <a:defRPr/>
              </a:pPr>
              <a:t>‹N°›</a:t>
            </a:fld>
            <a:endParaRPr lang="fr-FR"/>
          </a:p>
        </p:txBody>
      </p:sp>
      <p:sp>
        <p:nvSpPr>
          <p:cNvPr id="7" name="Espace réservé du pied de page 6"/>
          <p:cNvSpPr>
            <a:spLocks noGrp="1"/>
          </p:cNvSpPr>
          <p:nvPr>
            <p:ph type="ftr" sz="quarter" idx="12"/>
          </p:nvPr>
        </p:nvSpPr>
        <p:spPr>
          <a:xfrm>
            <a:off x="3124200" y="6248400"/>
            <a:ext cx="2895600" cy="476250"/>
          </a:xfrm>
        </p:spPr>
        <p:txBody>
          <a:bodyPr/>
          <a:lstStyle>
            <a:lvl1pPr>
              <a:defRPr/>
            </a:lvl1pPr>
          </a:lstStyle>
          <a:p>
            <a:pPr>
              <a:defRPr/>
            </a:pPr>
            <a:endParaRPr lang="fr-FR"/>
          </a:p>
        </p:txBody>
      </p:sp>
    </p:spTree>
    <p:extLst>
      <p:ext uri="{BB962C8B-B14F-4D97-AF65-F5344CB8AC3E}">
        <p14:creationId xmlns:p14="http://schemas.microsoft.com/office/powerpoint/2010/main" val="3387921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re seul : accentua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pPr/>
              <a:t>30/04/2014</a:t>
            </a:fld>
            <a:endParaRPr kumimoji="0" lang="fr-FR"/>
          </a:p>
        </p:txBody>
      </p:sp>
      <p:sp>
        <p:nvSpPr>
          <p:cNvPr id="3" name="Footer Placeholder 2"/>
          <p:cNvSpPr>
            <a:spLocks noGrp="1"/>
          </p:cNvSpPr>
          <p:nvPr>
            <p:ph type="ftr" sz="quarter" idx="11"/>
          </p:nvPr>
        </p:nvSpPr>
        <p:spPr/>
        <p:txBody>
          <a:bodyPr/>
          <a:lstStyle/>
          <a:p>
            <a:endParaRPr kumimoji="0" lang="fr-FR"/>
          </a:p>
        </p:txBody>
      </p:sp>
      <p:sp>
        <p:nvSpPr>
          <p:cNvPr id="4" name="Slide Number Placeholder 3"/>
          <p:cNvSpPr>
            <a:spLocks noGrp="1"/>
          </p:cNvSpPr>
          <p:nvPr>
            <p:ph type="sldNum" sz="quarter" idx="12"/>
          </p:nvPr>
        </p:nvSpPr>
        <p:spPr/>
        <p:txBody>
          <a:bodyPr/>
          <a:lstStyle/>
          <a:p>
            <a:fld id="{240D5ECE-8B49-45CD-BE81-EF81920D1969}" type="slidenum">
              <a:pPr/>
              <a:t>‹N°›</a:t>
            </a:fld>
            <a:endParaRPr kumimoji="0" lang="fr-FR"/>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fr-FR"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fr-FR"/>
              <a:t>Modifiez le style du titre</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fr-FR" sz="2800" kern="1200">
                <a:solidFill>
                  <a:srgbClr val="2E507A">
                    <a:alpha val="81000"/>
                  </a:srgbClr>
                </a:solidFill>
                <a:latin typeface="+mn-lt"/>
                <a:ea typeface="+mn-ea"/>
                <a:cs typeface="+mn-cs"/>
              </a:defRPr>
            </a:lvl1pPr>
            <a:lvl2pPr marL="457200" indent="0" eaLnBrk="1" latinLnBrk="0" hangingPunct="1">
              <a:buNone/>
              <a:defRPr kumimoji="0" lang="fr-FR" sz="2000" b="1"/>
            </a:lvl2pPr>
            <a:lvl3pPr marL="914400" indent="0" eaLnBrk="1" latinLnBrk="0" hangingPunct="1">
              <a:buNone/>
              <a:defRPr kumimoji="0" lang="fr-FR" sz="1800" b="1"/>
            </a:lvl3pPr>
            <a:lvl4pPr marL="1371600" indent="0" eaLnBrk="1" latinLnBrk="0" hangingPunct="1">
              <a:buNone/>
              <a:defRPr kumimoji="0" lang="fr-FR" sz="1600" b="1"/>
            </a:lvl4pPr>
            <a:lvl5pPr marL="1828800" indent="0" eaLnBrk="1" latinLnBrk="0" hangingPunct="1">
              <a:buNone/>
              <a:defRPr kumimoji="0" lang="fr-FR" sz="1600" b="1"/>
            </a:lvl5pPr>
            <a:lvl6pPr marL="2286000" indent="0" eaLnBrk="1" latinLnBrk="0" hangingPunct="1">
              <a:buNone/>
              <a:defRPr kumimoji="0" lang="fr-FR" sz="1600" b="1"/>
            </a:lvl6pPr>
            <a:lvl7pPr marL="2743200" indent="0" eaLnBrk="1" latinLnBrk="0" hangingPunct="1">
              <a:buNone/>
              <a:defRPr kumimoji="0" lang="fr-FR" sz="1600" b="1"/>
            </a:lvl7pPr>
            <a:lvl8pPr marL="3200400" indent="0" eaLnBrk="1" latinLnBrk="0" hangingPunct="1">
              <a:buNone/>
              <a:defRPr kumimoji="0" lang="fr-FR" sz="1600" b="1"/>
            </a:lvl8pPr>
            <a:lvl9pPr marL="3657600" indent="0" eaLnBrk="1" latinLnBrk="0" hangingPunct="1">
              <a:buNone/>
              <a:defRPr kumimoji="0" lang="fr-FR" sz="1600" b="1"/>
            </a:lvl9pPr>
          </a:lstStyle>
          <a:p>
            <a:pPr lvl="0" eaLnBrk="1" latinLnBrk="0" hangingPunct="1"/>
            <a:r>
              <a:rPr lang="fr-FR" smtClean="0"/>
              <a:t>Modifiez les styles du texte du masque</a:t>
            </a:r>
          </a:p>
        </p:txBody>
      </p:sp>
    </p:spTree>
    <p:extLst>
      <p:ext uri="{BB962C8B-B14F-4D97-AF65-F5344CB8AC3E}">
        <p14:creationId xmlns:p14="http://schemas.microsoft.com/office/powerpoint/2010/main" val="202810229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re avec text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fr-FR">
                <a:solidFill>
                  <a:schemeClr val="bg1"/>
                </a:solidFill>
              </a:defRPr>
            </a:lvl1pPr>
          </a:lstStyle>
          <a:p>
            <a:fld id="{A258050E-B668-4FA7-85AD-C750C80A6E9B}" type="datetimeFigureOut">
              <a:pPr/>
              <a:t>30/04/2014</a:t>
            </a:fld>
            <a:endParaRPr kumimoji="0" lang="fr-FR"/>
          </a:p>
        </p:txBody>
      </p:sp>
      <p:sp>
        <p:nvSpPr>
          <p:cNvPr id="4" name="Footer Placeholder 3"/>
          <p:cNvSpPr>
            <a:spLocks noGrp="1"/>
          </p:cNvSpPr>
          <p:nvPr>
            <p:ph type="ftr" sz="quarter" idx="11"/>
          </p:nvPr>
        </p:nvSpPr>
        <p:spPr/>
        <p:txBody>
          <a:bodyPr/>
          <a:lstStyle>
            <a:lvl1pPr eaLnBrk="1" latinLnBrk="0" hangingPunct="1">
              <a:defRPr kumimoji="0" lang="fr-FR">
                <a:solidFill>
                  <a:schemeClr val="bg1"/>
                </a:solidFill>
              </a:defRPr>
            </a:lvl1pPr>
          </a:lstStyle>
          <a:p>
            <a:endParaRPr kumimoji="0" lang="fr-FR"/>
          </a:p>
        </p:txBody>
      </p:sp>
      <p:sp>
        <p:nvSpPr>
          <p:cNvPr id="5" name="Slide Number Placeholder 4"/>
          <p:cNvSpPr>
            <a:spLocks noGrp="1"/>
          </p:cNvSpPr>
          <p:nvPr>
            <p:ph type="sldNum" sz="quarter" idx="12"/>
          </p:nvPr>
        </p:nvSpPr>
        <p:spPr/>
        <p:txBody>
          <a:bodyPr/>
          <a:lstStyle>
            <a:lvl1pPr eaLnBrk="1" latinLnBrk="0" hangingPunct="1">
              <a:defRPr kumimoji="0" lang="fr-FR">
                <a:solidFill>
                  <a:schemeClr val="bg1"/>
                </a:solidFill>
              </a:defRPr>
            </a:lvl1pPr>
          </a:lstStyle>
          <a:p>
            <a:fld id="{240D5ECE-8B49-45CD-BE81-EF81920D1969}" type="slidenum">
              <a:pPr/>
              <a:t>‹N°›</a:t>
            </a:fld>
            <a:endParaRPr kumimoji="0" lang="fr-F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fr-F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fr-FR" sz="4000" kern="1200">
                <a:solidFill>
                  <a:schemeClr val="bg1"/>
                </a:solidFill>
                <a:latin typeface="+mn-lt"/>
                <a:ea typeface="+mn-ea"/>
                <a:cs typeface="+mn-cs"/>
              </a:defRPr>
            </a:lvl1pPr>
          </a:lstStyle>
          <a:p>
            <a:pPr eaLnBrk="1" latinLnBrk="0" hangingPunct="1"/>
            <a:r>
              <a:rPr lang="fr-FR" smtClean="0"/>
              <a:t>Modifiez le style du titre</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fr-FR" sz="1800" b="1" kern="1200">
                <a:solidFill>
                  <a:schemeClr val="bg1">
                    <a:lumMod val="65000"/>
                  </a:schemeClr>
                </a:solidFill>
                <a:latin typeface="Calibri" pitchFamily="34" charset="0"/>
                <a:ea typeface="+mn-ea"/>
                <a:cs typeface="+mn-cs"/>
              </a:defRPr>
            </a:lvl1pPr>
          </a:lstStyle>
          <a:p>
            <a:pPr lvl="0"/>
            <a:r>
              <a:rPr kumimoji="0" lang="fr-FR"/>
              <a:t>Modifiez le style des sous-titres du masque</a:t>
            </a:r>
          </a:p>
        </p:txBody>
      </p:sp>
    </p:spTree>
    <p:extLst>
      <p:ext uri="{BB962C8B-B14F-4D97-AF65-F5344CB8AC3E}">
        <p14:creationId xmlns:p14="http://schemas.microsoft.com/office/powerpoint/2010/main" val="2689361133"/>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1CF6E75-CB32-43FC-A9A6-40B857AE8AE8}" type="datetimeFigureOut">
              <a:rPr lang="fr-FR" smtClean="0"/>
              <a:t>11/05/2014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128696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CF6E75-CB32-43FC-A9A6-40B857AE8AE8}" type="datetimeFigureOut">
              <a:rPr lang="fr-FR" smtClean="0"/>
              <a:t>11/05/2014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2023559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1CF6E75-CB32-43FC-A9A6-40B857AE8AE8}" type="datetimeFigureOut">
              <a:rPr lang="fr-FR" smtClean="0"/>
              <a:t>11/05/2014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1788552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1CF6E75-CB32-43FC-A9A6-40B857AE8AE8}" type="datetimeFigureOut">
              <a:rPr lang="fr-FR" smtClean="0"/>
              <a:t>11/05/2014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4253502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1CF6E75-CB32-43FC-A9A6-40B857AE8AE8}" type="datetimeFigureOut">
              <a:rPr lang="fr-FR" smtClean="0"/>
              <a:t>11/05/2014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2089129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07ECF63-AFA9-4E36-A615-4A585160CA5A}" type="datetimeFigureOut">
              <a:rPr lang="fr-FR" smtClean="0"/>
              <a:pPr/>
              <a:t>11/05/2014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31AA709-349D-422A-A382-0F15DFA3AF13}"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1CF6E75-CB32-43FC-A9A6-40B857AE8AE8}" type="datetimeFigureOut">
              <a:rPr lang="fr-FR" smtClean="0"/>
              <a:t>11/05/2014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3973311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CF6E75-CB32-43FC-A9A6-40B857AE8AE8}" type="datetimeFigureOut">
              <a:rPr lang="fr-FR" smtClean="0"/>
              <a:t>11/05/2014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3293179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1CF6E75-CB32-43FC-A9A6-40B857AE8AE8}" type="datetimeFigureOut">
              <a:rPr lang="fr-FR" smtClean="0"/>
              <a:t>11/05/2014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474680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1CF6E75-CB32-43FC-A9A6-40B857AE8AE8}" type="datetimeFigureOut">
              <a:rPr lang="fr-FR" smtClean="0"/>
              <a:t>11/05/2014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2437879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CF6E75-CB32-43FC-A9A6-40B857AE8AE8}" type="datetimeFigureOut">
              <a:rPr lang="fr-FR" smtClean="0"/>
              <a:t>11/05/2014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3001687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CF6E75-CB32-43FC-A9A6-40B857AE8AE8}" type="datetimeFigureOut">
              <a:rPr lang="fr-FR" smtClean="0"/>
              <a:t>11/05/2014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321855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07ECF63-AFA9-4E36-A615-4A585160CA5A}" type="datetimeFigureOut">
              <a:rPr lang="fr-FR" smtClean="0"/>
              <a:pPr/>
              <a:t>11/05/2014</a:t>
            </a:fld>
            <a:endParaRPr lang="fr-FR"/>
          </a:p>
        </p:txBody>
      </p:sp>
      <p:sp>
        <p:nvSpPr>
          <p:cNvPr id="5" name="Footer Placeholder 4"/>
          <p:cNvSpPr>
            <a:spLocks noGrp="1"/>
          </p:cNvSpPr>
          <p:nvPr>
            <p:ph type="ftr" sz="quarter" idx="11"/>
          </p:nvPr>
        </p:nvSpPr>
        <p:spPr>
          <a:xfrm>
            <a:off x="5791200" y="6356350"/>
            <a:ext cx="2895600" cy="365125"/>
          </a:xfrm>
        </p:spPr>
        <p:txBody>
          <a:bodyPr/>
          <a:lstStyle/>
          <a:p>
            <a:endParaRPr lang="fr-FR"/>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531AA709-349D-422A-A382-0F15DFA3AF13}" type="slidenum">
              <a:rPr lang="fr-FR" smtClean="0"/>
              <a:pPr/>
              <a:t>‹N°›</a:t>
            </a:fld>
            <a:endParaRPr lang="fr-FR"/>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D07ECF63-AFA9-4E36-A615-4A585160CA5A}" type="datetimeFigureOut">
              <a:rPr lang="fr-FR" smtClean="0"/>
              <a:pPr/>
              <a:t>11/05/2014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31AA709-349D-422A-A382-0F15DFA3AF1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D07ECF63-AFA9-4E36-A615-4A585160CA5A}" type="datetimeFigureOut">
              <a:rPr lang="fr-FR" smtClean="0"/>
              <a:pPr/>
              <a:t>11/05/2014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31AA709-349D-422A-A382-0F15DFA3AF1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D07ECF63-AFA9-4E36-A615-4A585160CA5A}" type="datetimeFigureOut">
              <a:rPr lang="fr-FR" smtClean="0"/>
              <a:pPr/>
              <a:t>11/05/2014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31AA709-349D-422A-A382-0F15DFA3AF1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7ECF63-AFA9-4E36-A615-4A585160CA5A}" type="datetimeFigureOut">
              <a:rPr lang="fr-FR" smtClean="0"/>
              <a:pPr/>
              <a:t>11/05/2014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31AA709-349D-422A-A382-0F15DFA3AF1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fr-FR" smtClean="0"/>
              <a:t>Modifiez le style du titre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07ECF63-AFA9-4E36-A615-4A585160CA5A}" type="datetimeFigureOut">
              <a:rPr lang="fr-FR" smtClean="0"/>
              <a:pPr/>
              <a:t>11/05/2014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31AA709-349D-422A-A382-0F15DFA3AF13}" type="slidenum">
              <a:rPr lang="fr-FR" smtClean="0"/>
              <a:pPr/>
              <a:t>‹N°›</a:t>
            </a:fld>
            <a:endParaRPr lang="fr-F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5" name="Date Placeholder 4"/>
          <p:cNvSpPr>
            <a:spLocks noGrp="1"/>
          </p:cNvSpPr>
          <p:nvPr>
            <p:ph type="dt" sz="half" idx="10"/>
          </p:nvPr>
        </p:nvSpPr>
        <p:spPr/>
        <p:txBody>
          <a:bodyPr/>
          <a:lstStyle/>
          <a:p>
            <a:fld id="{D07ECF63-AFA9-4E36-A615-4A585160CA5A}" type="datetimeFigureOut">
              <a:rPr lang="fr-FR" smtClean="0"/>
              <a:pPr/>
              <a:t>11/05/2014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31AA709-349D-422A-A382-0F15DFA3AF13}" type="slidenum">
              <a:rPr lang="fr-FR" smtClean="0"/>
              <a:pPr/>
              <a:t>‹N°›</a:t>
            </a:fld>
            <a:endParaRPr lang="fr-F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fr-FR" smtClean="0"/>
              <a:t>Modifiez le style du titre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D07ECF63-AFA9-4E36-A615-4A585160CA5A}" type="datetimeFigureOut">
              <a:rPr lang="fr-FR" smtClean="0"/>
              <a:pPr/>
              <a:t>11/05/2014</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531AA709-349D-422A-A382-0F15DFA3AF13}" type="slidenum">
              <a:rPr lang="fr-FR" smtClean="0"/>
              <a:pPr/>
              <a:t>‹N°›</a:t>
            </a:fld>
            <a:endParaRPr lang="fr-FR"/>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6" r:id="rId12"/>
    <p:sldLayoutId id="2147483700" r:id="rId13"/>
    <p:sldLayoutId id="2147483701" r:id="rId14"/>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F6E75-CB32-43FC-A9A6-40B857AE8AE8}" type="datetimeFigureOut">
              <a:rPr lang="fr-FR" smtClean="0"/>
              <a:t>11/05/2014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51FFC-5A08-4C1E-B90F-6E12A60777F1}" type="slidenum">
              <a:rPr lang="fr-FR" smtClean="0"/>
              <a:t>‹N°›</a:t>
            </a:fld>
            <a:endParaRPr lang="fr-FR"/>
          </a:p>
        </p:txBody>
      </p:sp>
    </p:spTree>
    <p:extLst>
      <p:ext uri="{BB962C8B-B14F-4D97-AF65-F5344CB8AC3E}">
        <p14:creationId xmlns:p14="http://schemas.microsoft.com/office/powerpoint/2010/main" val="49243310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commons.wikimedia.org/wiki/File:Flounder_camo_md.jpg" TargetMode="Externa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1.bp.blogspot.com/-FL5kmTC5o8A/T1EU8vMIaOI/AAAAAAAAAVs/Jwc-FcQk9zY/s1600/Masks.jpeg" TargetMode="Externa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flickr.com/photos/jinthai/" TargetMode="External"/><Relationship Id="rId1" Type="http://schemas.openxmlformats.org/officeDocument/2006/relationships/slideLayout" Target="../slideLayouts/slideLayout2.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Layout" Target="../diagrams/layout2.xml"/><Relationship Id="rId7" Type="http://schemas.openxmlformats.org/officeDocument/2006/relationships/image" Target="../media/image2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Layout" Target="../diagrams/layout3.xml"/><Relationship Id="rId7" Type="http://schemas.openxmlformats.org/officeDocument/2006/relationships/hyperlink" Target="http://blog-trendy.letudiant.fr/brillante/files/2013/01/sartre.jpg" TargetMode="Externa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29.jpeg"/></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image" Target="../media/image32.jpeg"/><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image" Target="../media/image31.jpe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3.gif"/><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hyperlink" Target="http://3.bp.blogspot.com/-QNdvnoPofP0/T2bQQNxNPJI/AAAAAAAAA1M/_A_U00ZpfMc/s1600/Paul+%C3%89luard+&amp;+sa+jolie+Nusch.jpg" TargetMode="External"/><Relationship Id="rId3" Type="http://schemas.openxmlformats.org/officeDocument/2006/relationships/diagramLayout" Target="../diagrams/layout12.xml"/><Relationship Id="rId7" Type="http://schemas.openxmlformats.org/officeDocument/2006/relationships/image" Target="../media/image34.jpe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 Id="rId9" Type="http://schemas.openxmlformats.org/officeDocument/2006/relationships/image" Target="../media/image35.jpeg"/></Relationships>
</file>

<file path=ppt/slides/_rels/slide39.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priceminister.com/offer/buy/3126856/Nedoncelle-Maurice-La-Reciprocite-Des-Consciences-Essai-Sur-La-Nature-Des-Personnes-Livre-ancien.html" TargetMode="Externa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hyperlink" Target="http://www.babelio.com/auteur/Maurice-Nedoncelle/221313/photos" TargetMode="External"/><Relationship Id="rId4" Type="http://schemas.openxmlformats.org/officeDocument/2006/relationships/hyperlink" Target="http://www.babelio.com/auteur/Maurice-Nedoncelle/221313" TargetMode="Externa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42.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jerecuperemonex.com/wp-content/uploads/2013/03/dependance-affective.jpe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14.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4.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orient="vert"/>
          </p:nvPr>
        </p:nvSpPr>
        <p:spPr>
          <a:xfrm rot="16200000">
            <a:off x="7168665" y="2488518"/>
            <a:ext cx="1863453" cy="1728191"/>
          </a:xfrm>
        </p:spPr>
        <p:txBody>
          <a:bodyPr>
            <a:noAutofit/>
          </a:bodyPr>
          <a:lstStyle/>
          <a:p>
            <a:r>
              <a:rPr lang="fr-FR" sz="3600" dirty="0"/>
              <a:t>Les Semaines </a:t>
            </a:r>
            <a:r>
              <a:rPr lang="fr-FR" sz="3600" dirty="0" smtClean="0"/>
              <a:t/>
            </a:r>
            <a:br>
              <a:rPr lang="fr-FR" sz="3600" dirty="0" smtClean="0"/>
            </a:br>
            <a:r>
              <a:rPr lang="fr-FR" sz="3600" dirty="0" smtClean="0"/>
              <a:t>de l’image</a:t>
            </a:r>
            <a:endParaRPr lang="fr-FR" sz="3600" dirty="0"/>
          </a:p>
        </p:txBody>
      </p:sp>
      <p:pic>
        <p:nvPicPr>
          <p:cNvPr id="2" name="Imag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87624" y="0"/>
            <a:ext cx="5352730" cy="6858000"/>
          </a:xfrm>
          <a:prstGeom prst="rect">
            <a:avLst/>
          </a:prstGeom>
        </p:spPr>
      </p:pic>
      <p:sp>
        <p:nvSpPr>
          <p:cNvPr id="6" name="Rectangle 5"/>
          <p:cNvSpPr/>
          <p:nvPr/>
        </p:nvSpPr>
        <p:spPr>
          <a:xfrm>
            <a:off x="0" y="6273225"/>
            <a:ext cx="7020272" cy="58477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3200" b="1" dirty="0">
                <a:solidFill>
                  <a:srgbClr val="FFC000"/>
                </a:solidFill>
                <a:latin typeface="+mj-lt"/>
              </a:rPr>
              <a:t>Parole donnée N° </a:t>
            </a:r>
            <a:r>
              <a:rPr lang="fr-FR" sz="3200" b="1" dirty="0" smtClean="0">
                <a:solidFill>
                  <a:srgbClr val="FFC000"/>
                </a:solidFill>
                <a:latin typeface="+mj-lt"/>
              </a:rPr>
              <a:t>188 – Mercredi 30 avril 2014</a:t>
            </a:r>
            <a:endParaRPr lang="fr-FR" sz="3200" b="1" dirty="0">
              <a:solidFill>
                <a:srgbClr val="FFC000"/>
              </a:solidFill>
              <a:latin typeface="+mj-lt"/>
            </a:endParaRPr>
          </a:p>
        </p:txBody>
      </p:sp>
    </p:spTree>
    <p:extLst>
      <p:ext uri="{BB962C8B-B14F-4D97-AF65-F5344CB8AC3E}">
        <p14:creationId xmlns:p14="http://schemas.microsoft.com/office/powerpoint/2010/main" val="1787754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Table 3 – résolutions – Vision 2020 </a:t>
            </a:r>
            <a:endParaRPr lang="fr-FR" dirty="0"/>
          </a:p>
        </p:txBody>
      </p:sp>
      <p:sp>
        <p:nvSpPr>
          <p:cNvPr id="9" name="Espace réservé du contenu 8"/>
          <p:cNvSpPr>
            <a:spLocks noGrp="1"/>
          </p:cNvSpPr>
          <p:nvPr>
            <p:ph idx="1"/>
          </p:nvPr>
        </p:nvSpPr>
        <p:spPr>
          <a:xfrm>
            <a:off x="3059832" y="1556792"/>
            <a:ext cx="6084168" cy="5132667"/>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fr-FR" sz="2400" dirty="0">
                <a:solidFill>
                  <a:srgbClr val="002060"/>
                </a:solidFill>
                <a:effectLst>
                  <a:outerShdw blurRad="38100" dist="38100" dir="2700000" algn="tl">
                    <a:srgbClr val="000000">
                      <a:alpha val="43137"/>
                    </a:srgbClr>
                  </a:outerShdw>
                </a:effectLst>
                <a:latin typeface="+mj-lt"/>
              </a:rPr>
              <a:t>Toute ma vie, je me suis fait </a:t>
            </a:r>
            <a:r>
              <a:rPr lang="fr-FR" sz="2400" b="1" dirty="0">
                <a:solidFill>
                  <a:srgbClr val="002060"/>
                </a:solidFill>
                <a:effectLst>
                  <a:outerShdw blurRad="38100" dist="38100" dir="2700000" algn="tl">
                    <a:srgbClr val="000000">
                      <a:alpha val="43137"/>
                    </a:srgbClr>
                  </a:outerShdw>
                </a:effectLst>
                <a:latin typeface="+mj-lt"/>
              </a:rPr>
              <a:t>une certaine idée de la France</a:t>
            </a:r>
            <a:r>
              <a:rPr lang="fr-FR" sz="2400" dirty="0">
                <a:solidFill>
                  <a:srgbClr val="002060"/>
                </a:solidFill>
                <a:effectLst>
                  <a:outerShdw blurRad="38100" dist="38100" dir="2700000" algn="tl">
                    <a:srgbClr val="000000">
                      <a:alpha val="43137"/>
                    </a:srgbClr>
                  </a:outerShdw>
                </a:effectLst>
                <a:latin typeface="+mj-lt"/>
              </a:rPr>
              <a:t>. (Charles de Gaulle)</a:t>
            </a:r>
          </a:p>
          <a:p>
            <a:r>
              <a:rPr lang="fr-FR" sz="2400" dirty="0" smtClean="0">
                <a:solidFill>
                  <a:srgbClr val="002060"/>
                </a:solidFill>
                <a:effectLst>
                  <a:outerShdw blurRad="38100" dist="38100" dir="2700000" algn="tl">
                    <a:srgbClr val="000000">
                      <a:alpha val="43137"/>
                    </a:srgbClr>
                  </a:outerShdw>
                </a:effectLst>
                <a:latin typeface="+mj-lt"/>
              </a:rPr>
              <a:t>Les Français, comme Charles de Gaulle, se font une certaine idée (image) de leur pays, et voudraient que cette image soit reconnue et appréciée. Mais gare aux clichés et caricatures ! Vous partirez de la devise « Liberté</a:t>
            </a:r>
            <a:r>
              <a:rPr lang="fr-FR" sz="2400" dirty="0">
                <a:solidFill>
                  <a:srgbClr val="002060"/>
                </a:solidFill>
                <a:effectLst>
                  <a:outerShdw blurRad="38100" dist="38100" dir="2700000" algn="tl">
                    <a:srgbClr val="000000">
                      <a:alpha val="43137"/>
                    </a:srgbClr>
                  </a:outerShdw>
                </a:effectLst>
                <a:latin typeface="+mj-lt"/>
              </a:rPr>
              <a:t>, égalité, </a:t>
            </a:r>
            <a:r>
              <a:rPr lang="fr-FR" sz="2400" dirty="0" smtClean="0">
                <a:solidFill>
                  <a:srgbClr val="002060"/>
                </a:solidFill>
                <a:effectLst>
                  <a:outerShdw blurRad="38100" dist="38100" dir="2700000" algn="tl">
                    <a:srgbClr val="000000">
                      <a:alpha val="43137"/>
                    </a:srgbClr>
                  </a:outerShdw>
                </a:effectLst>
                <a:latin typeface="+mj-lt"/>
              </a:rPr>
              <a:t>fraternité »</a:t>
            </a:r>
          </a:p>
          <a:p>
            <a:r>
              <a:rPr lang="fr-FR" sz="2400" dirty="0" smtClean="0">
                <a:solidFill>
                  <a:srgbClr val="002060"/>
                </a:solidFill>
                <a:effectLst>
                  <a:outerShdw blurRad="38100" dist="38100" dir="2700000" algn="tl">
                    <a:srgbClr val="000000">
                      <a:alpha val="43137"/>
                    </a:srgbClr>
                  </a:outerShdw>
                </a:effectLst>
                <a:latin typeface="+mj-lt"/>
              </a:rPr>
              <a:t>Quelles sont les images fausses (illusions) que les Français peuvent avoir de ces notions ? Quels sont alors les risques de caricatures et de stéréotypes par et pour les étrangers ? </a:t>
            </a:r>
          </a:p>
          <a:p>
            <a:r>
              <a:rPr lang="fr-FR" sz="2400" dirty="0" smtClean="0">
                <a:solidFill>
                  <a:srgbClr val="002060"/>
                </a:solidFill>
                <a:effectLst>
                  <a:outerShdw blurRad="38100" dist="38100" dir="2700000" algn="tl">
                    <a:srgbClr val="000000">
                      <a:alpha val="43137"/>
                    </a:srgbClr>
                  </a:outerShdw>
                </a:effectLst>
                <a:latin typeface="+mj-lt"/>
              </a:rPr>
              <a:t>Les images fausses traduisent et trahissent quelque chose de vrai, mais que l’on a du mal à exprimer =&gt; D’où les impressions fausses. </a:t>
            </a:r>
          </a:p>
          <a:p>
            <a:r>
              <a:rPr lang="fr-FR" sz="2400" dirty="0" smtClean="0">
                <a:solidFill>
                  <a:srgbClr val="002060"/>
                </a:solidFill>
                <a:effectLst>
                  <a:outerShdw blurRad="38100" dist="38100" dir="2700000" algn="tl">
                    <a:srgbClr val="000000">
                      <a:alpha val="43137"/>
                    </a:srgbClr>
                  </a:outerShdw>
                </a:effectLst>
                <a:latin typeface="+mj-lt"/>
              </a:rPr>
              <a:t>Qu’impliquent la vraie liberté, la vraie égalité, la vraie fraternité ? Que doivent faire les Français pour donner de nouveau une image positive, conforme à ce qu’il y a de meilleur dans leur culture et aux attentes placées en eux ? </a:t>
            </a:r>
            <a:endParaRPr lang="fr-FR" sz="2400" dirty="0">
              <a:solidFill>
                <a:srgbClr val="002060"/>
              </a:solidFill>
              <a:effectLst>
                <a:outerShdw blurRad="38100" dist="38100" dir="2700000" algn="tl">
                  <a:srgbClr val="000000">
                    <a:alpha val="43137"/>
                  </a:srgbClr>
                </a:outerShdw>
              </a:effectLst>
              <a:latin typeface="+mj-lt"/>
            </a:endParaRPr>
          </a:p>
        </p:txBody>
      </p:sp>
      <p:sp>
        <p:nvSpPr>
          <p:cNvPr id="8" name="Espace réservé du texte 7"/>
          <p:cNvSpPr>
            <a:spLocks noGrp="1"/>
          </p:cNvSpPr>
          <p:nvPr>
            <p:ph type="body" sz="half" idx="2"/>
          </p:nvPr>
        </p:nvSpPr>
        <p:spPr>
          <a:xfrm>
            <a:off x="6248400" y="274320"/>
            <a:ext cx="2895600" cy="944880"/>
          </a:xfrm>
        </p:spPr>
        <p:txBody>
          <a:bodyPr>
            <a:noAutofit/>
          </a:bodyPr>
          <a:lstStyle/>
          <a:p>
            <a:pPr algn="ctr"/>
            <a:r>
              <a:rPr lang="fr-FR" sz="2400" dirty="0" smtClean="0">
                <a:latin typeface="Aparajita" pitchFamily="34" charset="0"/>
                <a:cs typeface="Aparajita" pitchFamily="34" charset="0"/>
              </a:rPr>
              <a:t>Une certaine image de la France</a:t>
            </a:r>
            <a:endParaRPr lang="fr-FR" sz="1200" dirty="0"/>
          </a:p>
        </p:txBody>
      </p:sp>
      <p:pic>
        <p:nvPicPr>
          <p:cNvPr id="5122" name="Picture 2" descr="coq-miroir-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26199" y="1628800"/>
            <a:ext cx="2916052" cy="2664296"/>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http://ladeviation.eu/IMG/arton115.jpg?1372582163"/>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b="-2"/>
          <a:stretch/>
        </p:blipFill>
        <p:spPr bwMode="auto">
          <a:xfrm>
            <a:off x="94083" y="4567074"/>
            <a:ext cx="2948168" cy="2194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808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Table 3</a:t>
            </a:r>
            <a:endParaRPr lang="fr-FR" dirty="0"/>
          </a:p>
        </p:txBody>
      </p:sp>
      <p:sp>
        <p:nvSpPr>
          <p:cNvPr id="6" name="Espace réservé du contenu 5"/>
          <p:cNvSpPr>
            <a:spLocks noGrp="1"/>
          </p:cNvSpPr>
          <p:nvPr>
            <p:ph idx="1"/>
          </p:nvPr>
        </p:nvSpPr>
        <p:spPr>
          <a:xfrm>
            <a:off x="0" y="1556792"/>
            <a:ext cx="9144000" cy="5301208"/>
          </a:xfrm>
        </p:spPr>
        <p:txBody>
          <a:bodyPr>
            <a:normAutofit fontScale="92500" lnSpcReduction="20000"/>
          </a:bodyPr>
          <a:lstStyle/>
          <a:p>
            <a:r>
              <a:rPr lang="fr-FR" dirty="0" smtClean="0">
                <a:latin typeface="+mj-lt"/>
              </a:rPr>
              <a:t>Déjà dans la liberté et l’égalité, il y a une contradiction parfois. </a:t>
            </a:r>
            <a:r>
              <a:rPr lang="fr-FR" dirty="0" smtClean="0">
                <a:latin typeface="+mj-lt"/>
              </a:rPr>
              <a:t>Les notions de liberté et d’égalité peuvent en effet évoquer des images inconciliables d’une certaine </a:t>
            </a:r>
            <a:r>
              <a:rPr lang="fr-FR" dirty="0" smtClean="0">
                <a:latin typeface="+mj-lt"/>
              </a:rPr>
              <a:t>« satisfaction ». Il faut rappeler que la fraternité n’est vraiment devenue officielle qu’en 1848, sous l’influence des Chrétiens, et pour </a:t>
            </a:r>
            <a:r>
              <a:rPr lang="fr-FR" dirty="0">
                <a:latin typeface="+mj-lt"/>
              </a:rPr>
              <a:t>concilier la liberté et l’égalité. </a:t>
            </a:r>
          </a:p>
          <a:p>
            <a:r>
              <a:rPr lang="fr-FR" dirty="0" smtClean="0">
                <a:latin typeface="+mj-lt"/>
              </a:rPr>
              <a:t>Nous avons en </a:t>
            </a:r>
            <a:r>
              <a:rPr lang="fr-FR" dirty="0" smtClean="0">
                <a:latin typeface="+mj-lt"/>
              </a:rPr>
              <a:t>France des i</a:t>
            </a:r>
            <a:r>
              <a:rPr lang="fr-FR" dirty="0" smtClean="0">
                <a:latin typeface="+mj-lt"/>
              </a:rPr>
              <a:t>mages souvent fausses </a:t>
            </a:r>
            <a:r>
              <a:rPr lang="fr-FR" dirty="0" smtClean="0">
                <a:latin typeface="+mj-lt"/>
              </a:rPr>
              <a:t>de la liberté : </a:t>
            </a:r>
            <a:r>
              <a:rPr lang="fr-FR" dirty="0" smtClean="0">
                <a:latin typeface="+mj-lt"/>
              </a:rPr>
              <a:t>et nous renvoyons souvent à l’étranger l’image d’un peuple anarchiste, individualiste, libertin, irrévérencieux, voire licencieux. Cett</a:t>
            </a:r>
            <a:r>
              <a:rPr lang="fr-FR" dirty="0" smtClean="0">
                <a:latin typeface="+mj-lt"/>
              </a:rPr>
              <a:t>e image colle à la peau des Français. Il faut noter aussi que la </a:t>
            </a:r>
            <a:r>
              <a:rPr lang="fr-FR" dirty="0" smtClean="0">
                <a:latin typeface="+mj-lt"/>
              </a:rPr>
              <a:t>religion </a:t>
            </a:r>
            <a:r>
              <a:rPr lang="fr-FR" dirty="0" smtClean="0">
                <a:latin typeface="+mj-lt"/>
              </a:rPr>
              <a:t>s’exprime difficilement </a:t>
            </a:r>
            <a:r>
              <a:rPr lang="fr-FR" dirty="0" smtClean="0">
                <a:latin typeface="+mj-lt"/>
              </a:rPr>
              <a:t>dans l’espace public français. A bien des égards, la laïcité reste une liberté surveillée et contrôlée par les pouvoirs publics. </a:t>
            </a:r>
            <a:endParaRPr lang="fr-FR" dirty="0" smtClean="0">
              <a:latin typeface="+mj-lt"/>
            </a:endParaRPr>
          </a:p>
          <a:p>
            <a:r>
              <a:rPr lang="fr-FR" dirty="0" smtClean="0">
                <a:latin typeface="+mj-lt"/>
              </a:rPr>
              <a:t>Sur l’é</a:t>
            </a:r>
            <a:r>
              <a:rPr lang="fr-FR" dirty="0" smtClean="0">
                <a:latin typeface="+mj-lt"/>
              </a:rPr>
              <a:t>galité, on voit qu’elle devient de plus en plus une « image d’Epinal » et un mythe. Les rapports internationaux montrent que nous avons l’un des systèmes éducatifs les plus inégalitaires du monde développé. L’image d’égalité est contredite par la réalité. </a:t>
            </a:r>
          </a:p>
          <a:p>
            <a:r>
              <a:rPr lang="fr-FR" dirty="0" smtClean="0">
                <a:latin typeface="+mj-lt"/>
              </a:rPr>
              <a:t>La fraternité se heurte à un phénomène d’immigration </a:t>
            </a:r>
            <a:r>
              <a:rPr lang="fr-FR" dirty="0" smtClean="0">
                <a:latin typeface="+mj-lt"/>
              </a:rPr>
              <a:t>peu contrôlée, parfois laxiste. </a:t>
            </a:r>
            <a:r>
              <a:rPr lang="fr-FR" dirty="0" smtClean="0">
                <a:latin typeface="+mj-lt"/>
              </a:rPr>
              <a:t>Le pays est généreux mais ne confond-il pas parfois la fraternité avec une forme d’assistanat ? La question a été posée.  </a:t>
            </a:r>
            <a:endParaRPr lang="fr-FR" dirty="0" smtClean="0">
              <a:latin typeface="+mj-lt"/>
            </a:endParaRPr>
          </a:p>
          <a:p>
            <a:r>
              <a:rPr lang="fr-FR" dirty="0" smtClean="0">
                <a:latin typeface="+mj-lt"/>
              </a:rPr>
              <a:t>Pourquoi ce problème d’image de la France ? </a:t>
            </a:r>
            <a:r>
              <a:rPr lang="fr-FR" dirty="0" smtClean="0">
                <a:latin typeface="+mj-lt"/>
              </a:rPr>
              <a:t>Le pays regarde dans le rétroviseur qui renvoie une image d’un p</a:t>
            </a:r>
            <a:r>
              <a:rPr lang="fr-FR" dirty="0" smtClean="0">
                <a:latin typeface="+mj-lt"/>
              </a:rPr>
              <a:t>assé glorieux, brillant. Parfois, </a:t>
            </a:r>
            <a:r>
              <a:rPr lang="fr-FR" dirty="0" smtClean="0">
                <a:latin typeface="+mj-lt"/>
              </a:rPr>
              <a:t>au contraire, le passé est c</a:t>
            </a:r>
            <a:r>
              <a:rPr lang="fr-FR" dirty="0" smtClean="0">
                <a:latin typeface="+mj-lt"/>
              </a:rPr>
              <a:t>ulpabilisé (voir les débats sur la </a:t>
            </a:r>
            <a:r>
              <a:rPr lang="fr-FR" dirty="0" smtClean="0">
                <a:latin typeface="+mj-lt"/>
              </a:rPr>
              <a:t>période coloniale, par exemple). </a:t>
            </a:r>
            <a:r>
              <a:rPr lang="fr-FR" dirty="0" smtClean="0">
                <a:latin typeface="+mj-lt"/>
              </a:rPr>
              <a:t>Les débats houleux sur l’identité française montrent un pays qui a du mal avec sa propre image et ne peut pas en parler sereineme</a:t>
            </a:r>
            <a:r>
              <a:rPr lang="fr-FR" dirty="0" smtClean="0">
                <a:latin typeface="+mj-lt"/>
              </a:rPr>
              <a:t>nt. Le film récent « qu’est-ce qu’on a fait au Bon Dieu ? » ose montrer la France dans le miroir. </a:t>
            </a:r>
            <a:endParaRPr lang="fr-FR" dirty="0" smtClean="0">
              <a:latin typeface="+mj-lt"/>
            </a:endParaRPr>
          </a:p>
          <a:p>
            <a:r>
              <a:rPr lang="fr-FR" dirty="0" smtClean="0">
                <a:latin typeface="+mj-lt"/>
              </a:rPr>
              <a:t>Donner </a:t>
            </a:r>
            <a:r>
              <a:rPr lang="fr-FR" dirty="0" smtClean="0">
                <a:latin typeface="+mj-lt"/>
              </a:rPr>
              <a:t>le meilleur de nous-mêmes : prendre le meilleur de notre héritage pour un but de bonté. </a:t>
            </a:r>
          </a:p>
          <a:p>
            <a:endParaRPr lang="fr-FR" dirty="0">
              <a:latin typeface="+mj-lt"/>
            </a:endParaRPr>
          </a:p>
        </p:txBody>
      </p:sp>
    </p:spTree>
    <p:extLst>
      <p:ext uri="{BB962C8B-B14F-4D97-AF65-F5344CB8AC3E}">
        <p14:creationId xmlns:p14="http://schemas.microsoft.com/office/powerpoint/2010/main" val="236754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76752" y="2790120"/>
            <a:ext cx="8686800" cy="1095600"/>
          </a:xfrm>
        </p:spPr>
        <p:txBody>
          <a:bodyPr>
            <a:normAutofit/>
          </a:bodyPr>
          <a:lstStyle/>
          <a:p>
            <a:r>
              <a:rPr lang="fr-FR" sz="6000" dirty="0" smtClean="0">
                <a:solidFill>
                  <a:srgbClr val="00B050"/>
                </a:solidFill>
                <a:latin typeface="Aharoni" pitchFamily="2" charset="-79"/>
                <a:cs typeface="Aharoni" pitchFamily="2" charset="-79"/>
              </a:rPr>
              <a:t>Deuxième partie</a:t>
            </a:r>
            <a:endParaRPr lang="fr-FR" sz="6000" dirty="0">
              <a:solidFill>
                <a:srgbClr val="00B050"/>
              </a:solidFill>
              <a:latin typeface="Aharoni" pitchFamily="2" charset="-79"/>
              <a:cs typeface="Aharoni" pitchFamily="2" charset="-79"/>
            </a:endParaRPr>
          </a:p>
        </p:txBody>
      </p:sp>
      <p:sp>
        <p:nvSpPr>
          <p:cNvPr id="3" name="Espace réservé du texte 2"/>
          <p:cNvSpPr>
            <a:spLocks noGrp="1"/>
          </p:cNvSpPr>
          <p:nvPr>
            <p:ph type="body" idx="1"/>
          </p:nvPr>
        </p:nvSpPr>
        <p:spPr>
          <a:xfrm>
            <a:off x="3635896" y="4365105"/>
            <a:ext cx="4641160" cy="1008112"/>
          </a:xfrm>
        </p:spPr>
        <p:txBody>
          <a:bodyPr>
            <a:normAutofit/>
          </a:bodyPr>
          <a:lstStyle/>
          <a:p>
            <a:r>
              <a:rPr lang="fr-FR" dirty="0" smtClean="0"/>
              <a:t>Exposé de Laurent </a:t>
            </a:r>
            <a:r>
              <a:rPr lang="fr-FR" dirty="0" err="1" smtClean="0"/>
              <a:t>Ladouce</a:t>
            </a:r>
            <a:r>
              <a:rPr lang="fr-FR" dirty="0" smtClean="0"/>
              <a:t>, </a:t>
            </a:r>
            <a:r>
              <a:rPr lang="fr-FR" sz="2400" dirty="0" smtClean="0"/>
              <a:t>Directeur de « Culture et Paix »</a:t>
            </a:r>
            <a:endParaRPr lang="fr-FR" sz="2400" dirty="0"/>
          </a:p>
        </p:txBody>
      </p:sp>
      <p:pic>
        <p:nvPicPr>
          <p:cNvPr id="5" name="Espace réservé pour une image  4"/>
          <p:cNvPicPr>
            <a:picLocks noGrp="1" noChangeAspect="1"/>
          </p:cNvPicPr>
          <p:nvPr>
            <p:ph type="pic" idx="4294967295"/>
          </p:nvPr>
        </p:nvPicPr>
        <p:blipFill>
          <a:blip r:embed="rId2" cstate="email">
            <a:extLst>
              <a:ext uri="{28A0092B-C50C-407E-A947-70E740481C1C}">
                <a14:useLocalDpi xmlns:a14="http://schemas.microsoft.com/office/drawing/2010/main"/>
              </a:ext>
            </a:extLst>
          </a:blip>
          <a:srcRect/>
          <a:stretch>
            <a:fillRect/>
          </a:stretch>
        </p:blipFill>
        <p:spPr>
          <a:xfrm>
            <a:off x="314195" y="4149080"/>
            <a:ext cx="3035508" cy="2307080"/>
          </a:xfrm>
          <a:effectLst>
            <a:reflection blurRad="6350" stA="50000" endA="295" endPos="92000" dist="101600" dir="5400000" sy="-100000" algn="bl" rotWithShape="0"/>
          </a:effectLst>
        </p:spPr>
      </p:pic>
    </p:spTree>
    <p:extLst>
      <p:ext uri="{BB962C8B-B14F-4D97-AF65-F5344CB8AC3E}">
        <p14:creationId xmlns:p14="http://schemas.microsoft.com/office/powerpoint/2010/main" val="2621495533"/>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ieu seul me voit Image 1 sur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32656"/>
            <a:ext cx="4680520" cy="62910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48064" y="836712"/>
            <a:ext cx="3456384" cy="5078313"/>
          </a:xfrm>
          <a:prstGeom prst="rect">
            <a:avLst/>
          </a:prstGeom>
        </p:spPr>
        <p:txBody>
          <a:bodyPr wrap="square">
            <a:spAutoFit/>
          </a:bodyPr>
          <a:lstStyle/>
          <a:p>
            <a:r>
              <a:rPr lang="fr-FR" dirty="0" smtClean="0"/>
              <a:t>Dieu seul me voit</a:t>
            </a:r>
          </a:p>
          <a:p>
            <a:r>
              <a:rPr lang="fr-FR" dirty="0" smtClean="0"/>
              <a:t>Film de Bruno </a:t>
            </a:r>
            <a:r>
              <a:rPr lang="fr-FR" dirty="0" err="1" smtClean="0"/>
              <a:t>Podalydès</a:t>
            </a:r>
            <a:r>
              <a:rPr lang="fr-FR" dirty="0" smtClean="0"/>
              <a:t>, 1998</a:t>
            </a:r>
          </a:p>
          <a:p>
            <a:endParaRPr lang="fr-FR" dirty="0"/>
          </a:p>
          <a:p>
            <a:r>
              <a:rPr lang="fr-FR" dirty="0" smtClean="0"/>
              <a:t>Albert </a:t>
            </a:r>
            <a:r>
              <a:rPr lang="fr-FR" dirty="0"/>
              <a:t>doute </a:t>
            </a:r>
            <a:r>
              <a:rPr lang="fr-FR" dirty="0" smtClean="0"/>
              <a:t>de </a:t>
            </a:r>
            <a:r>
              <a:rPr lang="fr-FR" dirty="0"/>
              <a:t>ses propres sentiments comme de la direction à prendre, de l'attitude à adopter, du discours à tenir… </a:t>
            </a:r>
            <a:r>
              <a:rPr lang="fr-FR" dirty="0" smtClean="0"/>
              <a:t>Albert </a:t>
            </a:r>
            <a:r>
              <a:rPr lang="fr-FR" dirty="0"/>
              <a:t>doute de tout et hésite en permanence. Son indécision l'emmène sur un chemin chaotique, plein de détours et de situations ubuesques laissant la providence seule décider de son sort</a:t>
            </a:r>
            <a:r>
              <a:rPr lang="fr-FR" dirty="0" smtClean="0"/>
              <a:t>. Le film évoque le destin d’une personne qui n’a pas une image claire d’elle-même, et ce sont les autres qui vont l’aider à la trouver. </a:t>
            </a:r>
            <a:endParaRPr lang="fr-FR" dirty="0"/>
          </a:p>
        </p:txBody>
      </p:sp>
    </p:spTree>
    <p:extLst>
      <p:ext uri="{BB962C8B-B14F-4D97-AF65-F5344CB8AC3E}">
        <p14:creationId xmlns:p14="http://schemas.microsoft.com/office/powerpoint/2010/main" val="2200457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95536" y="188640"/>
            <a:ext cx="8229600" cy="1111664"/>
          </a:xfrm>
        </p:spPr>
        <p:txBody>
          <a:bodyPr>
            <a:normAutofit/>
          </a:bodyPr>
          <a:lstStyle/>
          <a:p>
            <a:r>
              <a:rPr lang="fr-FR" dirty="0" smtClean="0"/>
              <a:t>Thèmes traités dans cette présentation</a:t>
            </a:r>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2371202329"/>
              </p:ext>
            </p:extLst>
          </p:nvPr>
        </p:nvGraphicFramePr>
        <p:xfrm>
          <a:off x="323528" y="1628800"/>
          <a:ext cx="8496944" cy="4813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5844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graphicEl>
                                              <a:dgm id="{5593DDFF-BA98-4B77-94E6-FDA0FAFA88AD}"/>
                                            </p:graphicEl>
                                          </p:spTgt>
                                        </p:tgtEl>
                                        <p:attrNameLst>
                                          <p:attrName>style.visibility</p:attrName>
                                        </p:attrNameLst>
                                      </p:cBhvr>
                                      <p:to>
                                        <p:strVal val="visible"/>
                                      </p:to>
                                    </p:set>
                                    <p:anim calcmode="lin" valueType="num">
                                      <p:cBhvr>
                                        <p:cTn id="7" dur="1000" fill="hold"/>
                                        <p:tgtEl>
                                          <p:spTgt spid="6">
                                            <p:graphicEl>
                                              <a:dgm id="{5593DDFF-BA98-4B77-94E6-FDA0FAFA88AD}"/>
                                            </p:graphicEl>
                                          </p:spTgt>
                                        </p:tgtEl>
                                        <p:attrNameLst>
                                          <p:attrName>ppt_w</p:attrName>
                                        </p:attrNameLst>
                                      </p:cBhvr>
                                      <p:tavLst>
                                        <p:tav tm="0">
                                          <p:val>
                                            <p:fltVal val="0"/>
                                          </p:val>
                                        </p:tav>
                                        <p:tav tm="100000">
                                          <p:val>
                                            <p:strVal val="#ppt_w"/>
                                          </p:val>
                                        </p:tav>
                                      </p:tavLst>
                                    </p:anim>
                                    <p:anim calcmode="lin" valueType="num">
                                      <p:cBhvr>
                                        <p:cTn id="8" dur="1000" fill="hold"/>
                                        <p:tgtEl>
                                          <p:spTgt spid="6">
                                            <p:graphicEl>
                                              <a:dgm id="{5593DDFF-BA98-4B77-94E6-FDA0FAFA88AD}"/>
                                            </p:graphicEl>
                                          </p:spTgt>
                                        </p:tgtEl>
                                        <p:attrNameLst>
                                          <p:attrName>ppt_h</p:attrName>
                                        </p:attrNameLst>
                                      </p:cBhvr>
                                      <p:tavLst>
                                        <p:tav tm="0">
                                          <p:val>
                                            <p:fltVal val="0"/>
                                          </p:val>
                                        </p:tav>
                                        <p:tav tm="100000">
                                          <p:val>
                                            <p:strVal val="#ppt_h"/>
                                          </p:val>
                                        </p:tav>
                                      </p:tavLst>
                                    </p:anim>
                                    <p:anim calcmode="lin" valueType="num">
                                      <p:cBhvr>
                                        <p:cTn id="9" dur="1000" fill="hold"/>
                                        <p:tgtEl>
                                          <p:spTgt spid="6">
                                            <p:graphicEl>
                                              <a:dgm id="{5593DDFF-BA98-4B77-94E6-FDA0FAFA88AD}"/>
                                            </p:graphicEl>
                                          </p:spTgt>
                                        </p:tgtEl>
                                        <p:attrNameLst>
                                          <p:attrName>style.rotation</p:attrName>
                                        </p:attrNameLst>
                                      </p:cBhvr>
                                      <p:tavLst>
                                        <p:tav tm="0">
                                          <p:val>
                                            <p:fltVal val="90"/>
                                          </p:val>
                                        </p:tav>
                                        <p:tav tm="100000">
                                          <p:val>
                                            <p:fltVal val="0"/>
                                          </p:val>
                                        </p:tav>
                                      </p:tavLst>
                                    </p:anim>
                                    <p:animEffect transition="in" filter="fade">
                                      <p:cBhvr>
                                        <p:cTn id="10" dur="1000"/>
                                        <p:tgtEl>
                                          <p:spTgt spid="6">
                                            <p:graphicEl>
                                              <a:dgm id="{5593DDFF-BA98-4B77-94E6-FDA0FAFA88A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graphicEl>
                                              <a:dgm id="{A8190CA3-682C-4D20-99CC-33B935D88A4A}"/>
                                            </p:graphicEl>
                                          </p:spTgt>
                                        </p:tgtEl>
                                        <p:attrNameLst>
                                          <p:attrName>style.visibility</p:attrName>
                                        </p:attrNameLst>
                                      </p:cBhvr>
                                      <p:to>
                                        <p:strVal val="visible"/>
                                      </p:to>
                                    </p:set>
                                    <p:anim calcmode="lin" valueType="num">
                                      <p:cBhvr>
                                        <p:cTn id="15" dur="1000" fill="hold"/>
                                        <p:tgtEl>
                                          <p:spTgt spid="6">
                                            <p:graphicEl>
                                              <a:dgm id="{A8190CA3-682C-4D20-99CC-33B935D88A4A}"/>
                                            </p:graphicEl>
                                          </p:spTgt>
                                        </p:tgtEl>
                                        <p:attrNameLst>
                                          <p:attrName>ppt_w</p:attrName>
                                        </p:attrNameLst>
                                      </p:cBhvr>
                                      <p:tavLst>
                                        <p:tav tm="0">
                                          <p:val>
                                            <p:fltVal val="0"/>
                                          </p:val>
                                        </p:tav>
                                        <p:tav tm="100000">
                                          <p:val>
                                            <p:strVal val="#ppt_w"/>
                                          </p:val>
                                        </p:tav>
                                      </p:tavLst>
                                    </p:anim>
                                    <p:anim calcmode="lin" valueType="num">
                                      <p:cBhvr>
                                        <p:cTn id="16" dur="1000" fill="hold"/>
                                        <p:tgtEl>
                                          <p:spTgt spid="6">
                                            <p:graphicEl>
                                              <a:dgm id="{A8190CA3-682C-4D20-99CC-33B935D88A4A}"/>
                                            </p:graphicEl>
                                          </p:spTgt>
                                        </p:tgtEl>
                                        <p:attrNameLst>
                                          <p:attrName>ppt_h</p:attrName>
                                        </p:attrNameLst>
                                      </p:cBhvr>
                                      <p:tavLst>
                                        <p:tav tm="0">
                                          <p:val>
                                            <p:fltVal val="0"/>
                                          </p:val>
                                        </p:tav>
                                        <p:tav tm="100000">
                                          <p:val>
                                            <p:strVal val="#ppt_h"/>
                                          </p:val>
                                        </p:tav>
                                      </p:tavLst>
                                    </p:anim>
                                    <p:anim calcmode="lin" valueType="num">
                                      <p:cBhvr>
                                        <p:cTn id="17" dur="1000" fill="hold"/>
                                        <p:tgtEl>
                                          <p:spTgt spid="6">
                                            <p:graphicEl>
                                              <a:dgm id="{A8190CA3-682C-4D20-99CC-33B935D88A4A}"/>
                                            </p:graphicEl>
                                          </p:spTgt>
                                        </p:tgtEl>
                                        <p:attrNameLst>
                                          <p:attrName>style.rotation</p:attrName>
                                        </p:attrNameLst>
                                      </p:cBhvr>
                                      <p:tavLst>
                                        <p:tav tm="0">
                                          <p:val>
                                            <p:fltVal val="90"/>
                                          </p:val>
                                        </p:tav>
                                        <p:tav tm="100000">
                                          <p:val>
                                            <p:fltVal val="0"/>
                                          </p:val>
                                        </p:tav>
                                      </p:tavLst>
                                    </p:anim>
                                    <p:animEffect transition="in" filter="fade">
                                      <p:cBhvr>
                                        <p:cTn id="18" dur="1000"/>
                                        <p:tgtEl>
                                          <p:spTgt spid="6">
                                            <p:graphicEl>
                                              <a:dgm id="{A8190CA3-682C-4D20-99CC-33B935D88A4A}"/>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graphicEl>
                                              <a:dgm id="{3484DB9B-3CD6-4D04-9152-7BAAA5DDED45}"/>
                                            </p:graphicEl>
                                          </p:spTgt>
                                        </p:tgtEl>
                                        <p:attrNameLst>
                                          <p:attrName>style.visibility</p:attrName>
                                        </p:attrNameLst>
                                      </p:cBhvr>
                                      <p:to>
                                        <p:strVal val="visible"/>
                                      </p:to>
                                    </p:set>
                                    <p:anim calcmode="lin" valueType="num">
                                      <p:cBhvr>
                                        <p:cTn id="23" dur="1000" fill="hold"/>
                                        <p:tgtEl>
                                          <p:spTgt spid="6">
                                            <p:graphicEl>
                                              <a:dgm id="{3484DB9B-3CD6-4D04-9152-7BAAA5DDED45}"/>
                                            </p:graphicEl>
                                          </p:spTgt>
                                        </p:tgtEl>
                                        <p:attrNameLst>
                                          <p:attrName>ppt_w</p:attrName>
                                        </p:attrNameLst>
                                      </p:cBhvr>
                                      <p:tavLst>
                                        <p:tav tm="0">
                                          <p:val>
                                            <p:fltVal val="0"/>
                                          </p:val>
                                        </p:tav>
                                        <p:tav tm="100000">
                                          <p:val>
                                            <p:strVal val="#ppt_w"/>
                                          </p:val>
                                        </p:tav>
                                      </p:tavLst>
                                    </p:anim>
                                    <p:anim calcmode="lin" valueType="num">
                                      <p:cBhvr>
                                        <p:cTn id="24" dur="1000" fill="hold"/>
                                        <p:tgtEl>
                                          <p:spTgt spid="6">
                                            <p:graphicEl>
                                              <a:dgm id="{3484DB9B-3CD6-4D04-9152-7BAAA5DDED45}"/>
                                            </p:graphicEl>
                                          </p:spTgt>
                                        </p:tgtEl>
                                        <p:attrNameLst>
                                          <p:attrName>ppt_h</p:attrName>
                                        </p:attrNameLst>
                                      </p:cBhvr>
                                      <p:tavLst>
                                        <p:tav tm="0">
                                          <p:val>
                                            <p:fltVal val="0"/>
                                          </p:val>
                                        </p:tav>
                                        <p:tav tm="100000">
                                          <p:val>
                                            <p:strVal val="#ppt_h"/>
                                          </p:val>
                                        </p:tav>
                                      </p:tavLst>
                                    </p:anim>
                                    <p:anim calcmode="lin" valueType="num">
                                      <p:cBhvr>
                                        <p:cTn id="25" dur="1000" fill="hold"/>
                                        <p:tgtEl>
                                          <p:spTgt spid="6">
                                            <p:graphicEl>
                                              <a:dgm id="{3484DB9B-3CD6-4D04-9152-7BAAA5DDED45}"/>
                                            </p:graphicEl>
                                          </p:spTgt>
                                        </p:tgtEl>
                                        <p:attrNameLst>
                                          <p:attrName>style.rotation</p:attrName>
                                        </p:attrNameLst>
                                      </p:cBhvr>
                                      <p:tavLst>
                                        <p:tav tm="0">
                                          <p:val>
                                            <p:fltVal val="90"/>
                                          </p:val>
                                        </p:tav>
                                        <p:tav tm="100000">
                                          <p:val>
                                            <p:fltVal val="0"/>
                                          </p:val>
                                        </p:tav>
                                      </p:tavLst>
                                    </p:anim>
                                    <p:animEffect transition="in" filter="fade">
                                      <p:cBhvr>
                                        <p:cTn id="26" dur="1000"/>
                                        <p:tgtEl>
                                          <p:spTgt spid="6">
                                            <p:graphicEl>
                                              <a:dgm id="{3484DB9B-3CD6-4D04-9152-7BAAA5DDED45}"/>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graphicEl>
                                              <a:dgm id="{52A5BA1D-9E95-4DE2-AED6-14588D199209}"/>
                                            </p:graphicEl>
                                          </p:spTgt>
                                        </p:tgtEl>
                                        <p:attrNameLst>
                                          <p:attrName>style.visibility</p:attrName>
                                        </p:attrNameLst>
                                      </p:cBhvr>
                                      <p:to>
                                        <p:strVal val="visible"/>
                                      </p:to>
                                    </p:set>
                                    <p:anim calcmode="lin" valueType="num">
                                      <p:cBhvr>
                                        <p:cTn id="31" dur="1000" fill="hold"/>
                                        <p:tgtEl>
                                          <p:spTgt spid="6">
                                            <p:graphicEl>
                                              <a:dgm id="{52A5BA1D-9E95-4DE2-AED6-14588D199209}"/>
                                            </p:graphicEl>
                                          </p:spTgt>
                                        </p:tgtEl>
                                        <p:attrNameLst>
                                          <p:attrName>ppt_w</p:attrName>
                                        </p:attrNameLst>
                                      </p:cBhvr>
                                      <p:tavLst>
                                        <p:tav tm="0">
                                          <p:val>
                                            <p:fltVal val="0"/>
                                          </p:val>
                                        </p:tav>
                                        <p:tav tm="100000">
                                          <p:val>
                                            <p:strVal val="#ppt_w"/>
                                          </p:val>
                                        </p:tav>
                                      </p:tavLst>
                                    </p:anim>
                                    <p:anim calcmode="lin" valueType="num">
                                      <p:cBhvr>
                                        <p:cTn id="32" dur="1000" fill="hold"/>
                                        <p:tgtEl>
                                          <p:spTgt spid="6">
                                            <p:graphicEl>
                                              <a:dgm id="{52A5BA1D-9E95-4DE2-AED6-14588D199209}"/>
                                            </p:graphicEl>
                                          </p:spTgt>
                                        </p:tgtEl>
                                        <p:attrNameLst>
                                          <p:attrName>ppt_h</p:attrName>
                                        </p:attrNameLst>
                                      </p:cBhvr>
                                      <p:tavLst>
                                        <p:tav tm="0">
                                          <p:val>
                                            <p:fltVal val="0"/>
                                          </p:val>
                                        </p:tav>
                                        <p:tav tm="100000">
                                          <p:val>
                                            <p:strVal val="#ppt_h"/>
                                          </p:val>
                                        </p:tav>
                                      </p:tavLst>
                                    </p:anim>
                                    <p:anim calcmode="lin" valueType="num">
                                      <p:cBhvr>
                                        <p:cTn id="33" dur="1000" fill="hold"/>
                                        <p:tgtEl>
                                          <p:spTgt spid="6">
                                            <p:graphicEl>
                                              <a:dgm id="{52A5BA1D-9E95-4DE2-AED6-14588D199209}"/>
                                            </p:graphicEl>
                                          </p:spTgt>
                                        </p:tgtEl>
                                        <p:attrNameLst>
                                          <p:attrName>style.rotation</p:attrName>
                                        </p:attrNameLst>
                                      </p:cBhvr>
                                      <p:tavLst>
                                        <p:tav tm="0">
                                          <p:val>
                                            <p:fltVal val="90"/>
                                          </p:val>
                                        </p:tav>
                                        <p:tav tm="100000">
                                          <p:val>
                                            <p:fltVal val="0"/>
                                          </p:val>
                                        </p:tav>
                                      </p:tavLst>
                                    </p:anim>
                                    <p:animEffect transition="in" filter="fade">
                                      <p:cBhvr>
                                        <p:cTn id="34" dur="1000"/>
                                        <p:tgtEl>
                                          <p:spTgt spid="6">
                                            <p:graphicEl>
                                              <a:dgm id="{52A5BA1D-9E95-4DE2-AED6-14588D199209}"/>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6">
                                            <p:graphicEl>
                                              <a:dgm id="{13F6C6B3-1CC8-4AB0-8CF3-717FE105B26C}"/>
                                            </p:graphicEl>
                                          </p:spTgt>
                                        </p:tgtEl>
                                        <p:attrNameLst>
                                          <p:attrName>style.visibility</p:attrName>
                                        </p:attrNameLst>
                                      </p:cBhvr>
                                      <p:to>
                                        <p:strVal val="visible"/>
                                      </p:to>
                                    </p:set>
                                    <p:anim calcmode="lin" valueType="num">
                                      <p:cBhvr>
                                        <p:cTn id="39" dur="1000" fill="hold"/>
                                        <p:tgtEl>
                                          <p:spTgt spid="6">
                                            <p:graphicEl>
                                              <a:dgm id="{13F6C6B3-1CC8-4AB0-8CF3-717FE105B26C}"/>
                                            </p:graphicEl>
                                          </p:spTgt>
                                        </p:tgtEl>
                                        <p:attrNameLst>
                                          <p:attrName>ppt_w</p:attrName>
                                        </p:attrNameLst>
                                      </p:cBhvr>
                                      <p:tavLst>
                                        <p:tav tm="0">
                                          <p:val>
                                            <p:fltVal val="0"/>
                                          </p:val>
                                        </p:tav>
                                        <p:tav tm="100000">
                                          <p:val>
                                            <p:strVal val="#ppt_w"/>
                                          </p:val>
                                        </p:tav>
                                      </p:tavLst>
                                    </p:anim>
                                    <p:anim calcmode="lin" valueType="num">
                                      <p:cBhvr>
                                        <p:cTn id="40" dur="1000" fill="hold"/>
                                        <p:tgtEl>
                                          <p:spTgt spid="6">
                                            <p:graphicEl>
                                              <a:dgm id="{13F6C6B3-1CC8-4AB0-8CF3-717FE105B26C}"/>
                                            </p:graphicEl>
                                          </p:spTgt>
                                        </p:tgtEl>
                                        <p:attrNameLst>
                                          <p:attrName>ppt_h</p:attrName>
                                        </p:attrNameLst>
                                      </p:cBhvr>
                                      <p:tavLst>
                                        <p:tav tm="0">
                                          <p:val>
                                            <p:fltVal val="0"/>
                                          </p:val>
                                        </p:tav>
                                        <p:tav tm="100000">
                                          <p:val>
                                            <p:strVal val="#ppt_h"/>
                                          </p:val>
                                        </p:tav>
                                      </p:tavLst>
                                    </p:anim>
                                    <p:anim calcmode="lin" valueType="num">
                                      <p:cBhvr>
                                        <p:cTn id="41" dur="1000" fill="hold"/>
                                        <p:tgtEl>
                                          <p:spTgt spid="6">
                                            <p:graphicEl>
                                              <a:dgm id="{13F6C6B3-1CC8-4AB0-8CF3-717FE105B26C}"/>
                                            </p:graphicEl>
                                          </p:spTgt>
                                        </p:tgtEl>
                                        <p:attrNameLst>
                                          <p:attrName>style.rotation</p:attrName>
                                        </p:attrNameLst>
                                      </p:cBhvr>
                                      <p:tavLst>
                                        <p:tav tm="0">
                                          <p:val>
                                            <p:fltVal val="90"/>
                                          </p:val>
                                        </p:tav>
                                        <p:tav tm="100000">
                                          <p:val>
                                            <p:fltVal val="0"/>
                                          </p:val>
                                        </p:tav>
                                      </p:tavLst>
                                    </p:anim>
                                    <p:animEffect transition="in" filter="fade">
                                      <p:cBhvr>
                                        <p:cTn id="42" dur="1000"/>
                                        <p:tgtEl>
                                          <p:spTgt spid="6">
                                            <p:graphicEl>
                                              <a:dgm id="{13F6C6B3-1CC8-4AB0-8CF3-717FE105B26C}"/>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6">
                                            <p:graphicEl>
                                              <a:dgm id="{555E4A69-CA0D-4E13-9D87-85BE00B3BFE2}"/>
                                            </p:graphicEl>
                                          </p:spTgt>
                                        </p:tgtEl>
                                        <p:attrNameLst>
                                          <p:attrName>style.visibility</p:attrName>
                                        </p:attrNameLst>
                                      </p:cBhvr>
                                      <p:to>
                                        <p:strVal val="visible"/>
                                      </p:to>
                                    </p:set>
                                    <p:anim calcmode="lin" valueType="num">
                                      <p:cBhvr>
                                        <p:cTn id="47" dur="1000" fill="hold"/>
                                        <p:tgtEl>
                                          <p:spTgt spid="6">
                                            <p:graphicEl>
                                              <a:dgm id="{555E4A69-CA0D-4E13-9D87-85BE00B3BFE2}"/>
                                            </p:graphicEl>
                                          </p:spTgt>
                                        </p:tgtEl>
                                        <p:attrNameLst>
                                          <p:attrName>ppt_w</p:attrName>
                                        </p:attrNameLst>
                                      </p:cBhvr>
                                      <p:tavLst>
                                        <p:tav tm="0">
                                          <p:val>
                                            <p:fltVal val="0"/>
                                          </p:val>
                                        </p:tav>
                                        <p:tav tm="100000">
                                          <p:val>
                                            <p:strVal val="#ppt_w"/>
                                          </p:val>
                                        </p:tav>
                                      </p:tavLst>
                                    </p:anim>
                                    <p:anim calcmode="lin" valueType="num">
                                      <p:cBhvr>
                                        <p:cTn id="48" dur="1000" fill="hold"/>
                                        <p:tgtEl>
                                          <p:spTgt spid="6">
                                            <p:graphicEl>
                                              <a:dgm id="{555E4A69-CA0D-4E13-9D87-85BE00B3BFE2}"/>
                                            </p:graphicEl>
                                          </p:spTgt>
                                        </p:tgtEl>
                                        <p:attrNameLst>
                                          <p:attrName>ppt_h</p:attrName>
                                        </p:attrNameLst>
                                      </p:cBhvr>
                                      <p:tavLst>
                                        <p:tav tm="0">
                                          <p:val>
                                            <p:fltVal val="0"/>
                                          </p:val>
                                        </p:tav>
                                        <p:tav tm="100000">
                                          <p:val>
                                            <p:strVal val="#ppt_h"/>
                                          </p:val>
                                        </p:tav>
                                      </p:tavLst>
                                    </p:anim>
                                    <p:anim calcmode="lin" valueType="num">
                                      <p:cBhvr>
                                        <p:cTn id="49" dur="1000" fill="hold"/>
                                        <p:tgtEl>
                                          <p:spTgt spid="6">
                                            <p:graphicEl>
                                              <a:dgm id="{555E4A69-CA0D-4E13-9D87-85BE00B3BFE2}"/>
                                            </p:graphicEl>
                                          </p:spTgt>
                                        </p:tgtEl>
                                        <p:attrNameLst>
                                          <p:attrName>style.rotation</p:attrName>
                                        </p:attrNameLst>
                                      </p:cBhvr>
                                      <p:tavLst>
                                        <p:tav tm="0">
                                          <p:val>
                                            <p:fltVal val="90"/>
                                          </p:val>
                                        </p:tav>
                                        <p:tav tm="100000">
                                          <p:val>
                                            <p:fltVal val="0"/>
                                          </p:val>
                                        </p:tav>
                                      </p:tavLst>
                                    </p:anim>
                                    <p:animEffect transition="in" filter="fade">
                                      <p:cBhvr>
                                        <p:cTn id="50" dur="1000"/>
                                        <p:tgtEl>
                                          <p:spTgt spid="6">
                                            <p:graphicEl>
                                              <a:dgm id="{555E4A69-CA0D-4E13-9D87-85BE00B3BFE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mots clés de cette présentation</a:t>
            </a:r>
            <a:endParaRPr lang="fr-FR" dirty="0"/>
          </a:p>
        </p:txBody>
      </p:sp>
      <p:sp>
        <p:nvSpPr>
          <p:cNvPr id="3" name="Espace réservé du contenu 2"/>
          <p:cNvSpPr>
            <a:spLocks noGrp="1"/>
          </p:cNvSpPr>
          <p:nvPr>
            <p:ph idx="1"/>
          </p:nvPr>
        </p:nvSpPr>
        <p:spPr/>
        <p:txBody>
          <a:bodyPr/>
          <a:lstStyle/>
          <a:p>
            <a:r>
              <a:rPr lang="fr-FR" dirty="0" smtClean="0"/>
              <a:t>Personne, </a:t>
            </a:r>
            <a:r>
              <a:rPr lang="fr-FR" dirty="0" smtClean="0"/>
              <a:t>personnage, la </a:t>
            </a:r>
            <a:r>
              <a:rPr lang="fr-FR" dirty="0"/>
              <a:t>première personne et la deuxième personne du </a:t>
            </a:r>
            <a:r>
              <a:rPr lang="fr-FR" dirty="0" smtClean="0"/>
              <a:t>singulier </a:t>
            </a:r>
            <a:r>
              <a:rPr lang="fr-FR" dirty="0" smtClean="0"/>
              <a:t>: </a:t>
            </a:r>
            <a:r>
              <a:rPr lang="fr-FR" dirty="0" smtClean="0"/>
              <a:t>voir les semaines de la personne</a:t>
            </a:r>
          </a:p>
          <a:p>
            <a:r>
              <a:rPr lang="fr-FR" dirty="0" smtClean="0"/>
              <a:t>«</a:t>
            </a:r>
            <a:r>
              <a:rPr lang="fr-FR" dirty="0" smtClean="0"/>
              <a:t> je », « tu », « il », « on »</a:t>
            </a:r>
          </a:p>
          <a:p>
            <a:r>
              <a:rPr lang="fr-FR" dirty="0" smtClean="0"/>
              <a:t>Être en soi, être pour soi, être pour autrui, </a:t>
            </a:r>
            <a:r>
              <a:rPr lang="fr-FR" dirty="0" smtClean="0"/>
              <a:t>salaud</a:t>
            </a:r>
            <a:r>
              <a:rPr lang="fr-FR" dirty="0" smtClean="0"/>
              <a:t>, </a:t>
            </a:r>
            <a:r>
              <a:rPr lang="fr-FR" dirty="0" smtClean="0"/>
              <a:t>mauvaise </a:t>
            </a:r>
            <a:r>
              <a:rPr lang="fr-FR" dirty="0" smtClean="0"/>
              <a:t>foi, chosification, projet (vocabulaire sartrien</a:t>
            </a:r>
            <a:r>
              <a:rPr lang="fr-FR" dirty="0" smtClean="0"/>
              <a:t>)</a:t>
            </a:r>
          </a:p>
          <a:p>
            <a:r>
              <a:rPr lang="fr-FR" dirty="0" smtClean="0"/>
              <a:t>Réciprocité des consciences (Maurice Nédoncelle)</a:t>
            </a:r>
            <a:endParaRPr lang="fr-FR" dirty="0"/>
          </a:p>
        </p:txBody>
      </p:sp>
    </p:spTree>
    <p:extLst>
      <p:ext uri="{BB962C8B-B14F-4D97-AF65-F5344CB8AC3E}">
        <p14:creationId xmlns:p14="http://schemas.microsoft.com/office/powerpoint/2010/main" val="2065818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dirty="0" smtClean="0"/>
              <a:t>Camouflage naturel et « plasticité » humaine</a:t>
            </a:r>
            <a:endParaRPr lang="fr-FR" dirty="0"/>
          </a:p>
        </p:txBody>
      </p:sp>
      <p:sp>
        <p:nvSpPr>
          <p:cNvPr id="2" name="Espace réservé du contenu 1"/>
          <p:cNvSpPr>
            <a:spLocks noGrp="1"/>
          </p:cNvSpPr>
          <p:nvPr>
            <p:ph idx="1"/>
          </p:nvPr>
        </p:nvSpPr>
        <p:spPr>
          <a:xfrm>
            <a:off x="179512" y="1616291"/>
            <a:ext cx="5976664" cy="2244757"/>
          </a:xfrm>
        </p:spPr>
        <p:txBody>
          <a:bodyPr>
            <a:normAutofit fontScale="92500" lnSpcReduction="20000"/>
          </a:bodyPr>
          <a:lstStyle/>
          <a:p>
            <a:r>
              <a:rPr lang="fr-FR" dirty="0" smtClean="0">
                <a:latin typeface="+mj-lt"/>
              </a:rPr>
              <a:t>Camouflage : stratégie naturelle des animaux pour se fondre dans le paysage, parfois « en changeant de tenue » (caméléon)</a:t>
            </a:r>
          </a:p>
          <a:p>
            <a:r>
              <a:rPr lang="fr-FR" dirty="0" smtClean="0">
                <a:latin typeface="+mj-lt"/>
              </a:rPr>
              <a:t>Littéralement, l’animal se fait passer pour ce qu’il n’est pas.</a:t>
            </a:r>
          </a:p>
          <a:p>
            <a:r>
              <a:rPr lang="fr-FR" dirty="0" smtClean="0">
                <a:latin typeface="+mj-lt"/>
              </a:rPr>
              <a:t>Objectifs : ne pas être vu, pour prendre, ou ne pas être pris.</a:t>
            </a:r>
          </a:p>
          <a:p>
            <a:r>
              <a:rPr lang="fr-FR" dirty="0" smtClean="0">
                <a:latin typeface="+mj-lt"/>
              </a:rPr>
              <a:t>« Stratégie » non volontaire, dictée par l’instinct.</a:t>
            </a:r>
          </a:p>
          <a:p>
            <a:r>
              <a:rPr lang="fr-FR" dirty="0" smtClean="0">
                <a:latin typeface="+mj-lt"/>
              </a:rPr>
              <a:t>L’être humain a des stratégies de camouflage et peut aussi porter des masques, sciemment ou inconsciemment. </a:t>
            </a:r>
            <a:endParaRPr lang="fr-FR" dirty="0">
              <a:latin typeface="+mj-lt"/>
            </a:endParaRPr>
          </a:p>
        </p:txBody>
      </p:sp>
      <p:pic>
        <p:nvPicPr>
          <p:cNvPr id="1027" name="Picture 3" descr="http://upload.wikimedia.org/wikipedia/commons/thumb/5/56/Flounder_camo_md.jpg/300px-Flounder_camo_md.jp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56176" y="1670517"/>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Great male Leopard in South Afrika-J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09268" y="3718526"/>
            <a:ext cx="2751316" cy="19259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1.bp.blogspot.com/-FL5kmTC5o8A/T1EU8vMIaOI/AAAAAAAAAVs/Jwc-FcQk9zY/s320/Masks.jpeg">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619672" y="3861047"/>
            <a:ext cx="3960440" cy="2871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313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Autofit/>
          </a:bodyPr>
          <a:lstStyle/>
          <a:p>
            <a:r>
              <a:rPr lang="fr-FR" sz="7200" dirty="0" smtClean="0"/>
              <a:t>Questions</a:t>
            </a:r>
            <a:endParaRPr lang="fr-FR" sz="7200" dirty="0"/>
          </a:p>
        </p:txBody>
      </p:sp>
      <p:sp>
        <p:nvSpPr>
          <p:cNvPr id="8" name="Espace réservé du contenu 7"/>
          <p:cNvSpPr>
            <a:spLocks noGrp="1"/>
          </p:cNvSpPr>
          <p:nvPr>
            <p:ph idx="1"/>
          </p:nvPr>
        </p:nvSpPr>
        <p:spPr>
          <a:xfrm>
            <a:off x="3686994" y="1747786"/>
            <a:ext cx="5061470" cy="4782197"/>
          </a:xfrm>
        </p:spPr>
        <p:txBody>
          <a:bodyPr>
            <a:normAutofit fontScale="92500"/>
          </a:bodyPr>
          <a:lstStyle/>
          <a:p>
            <a:r>
              <a:rPr lang="fr-FR" sz="2800" dirty="0" smtClean="0"/>
              <a:t>Pourquoi l’être humain se fait-il une image de lui-même ? Qu’est-ce que cela lui apporte ?</a:t>
            </a:r>
          </a:p>
          <a:p>
            <a:r>
              <a:rPr lang="fr-FR" sz="2800" dirty="0" smtClean="0"/>
              <a:t>Comment projeter une image de soi sans tomber dans l’illusion et l’artifice ? </a:t>
            </a:r>
          </a:p>
          <a:p>
            <a:r>
              <a:rPr lang="fr-FR" sz="2800" dirty="0" smtClean="0"/>
              <a:t>Pourquoi voulons-nous donner une certaine image aux autres et comment se forment nos images des autres ? Peut-on aimer objectivement autrui ? </a:t>
            </a:r>
            <a:endParaRPr lang="fr-FR" sz="2800" dirty="0"/>
          </a:p>
        </p:txBody>
      </p:sp>
      <p:pic>
        <p:nvPicPr>
          <p:cNvPr id="1026" name="Picture 2" descr="l’estime de soi et la confiance en soi">
            <a:hlinkClick r:id="rId2"/>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467544" y="1747786"/>
            <a:ext cx="3219450" cy="482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804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Espace réservé du contenu 7"/>
          <p:cNvGraphicFramePr>
            <a:graphicFrameLocks noGrp="1"/>
          </p:cNvGraphicFramePr>
          <p:nvPr>
            <p:ph idx="1"/>
            <p:extLst>
              <p:ext uri="{D42A27DB-BD31-4B8C-83A1-F6EECF244321}">
                <p14:modId xmlns:p14="http://schemas.microsoft.com/office/powerpoint/2010/main" val="3849870173"/>
              </p:ext>
            </p:extLst>
          </p:nvPr>
        </p:nvGraphicFramePr>
        <p:xfrm>
          <a:off x="-1692696" y="-459432"/>
          <a:ext cx="13177464" cy="8554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9" name="Picture 3" descr=" OGAMI CCTV / démasquer la vérité"/>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7043718" y="5085184"/>
            <a:ext cx="2248322" cy="189866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 OGAMI CCTV / démasquer la vérité"/>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23528" y="5129858"/>
            <a:ext cx="2038350" cy="180931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img48.xooimage.com/files/7/3/6/000-19fd396.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596336" y="2523618"/>
            <a:ext cx="2114011" cy="167429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1216" y="2852936"/>
            <a:ext cx="4121324" cy="1015663"/>
          </a:xfrm>
          <a:prstGeom prst="rect">
            <a:avLst/>
          </a:prstGeom>
        </p:spPr>
        <p:txBody>
          <a:bodyPr wrap="square">
            <a:spAutoFit/>
          </a:bodyPr>
          <a:lstStyle/>
          <a:p>
            <a:r>
              <a:rPr lang="fr-FR" sz="2000" b="1" dirty="0" smtClean="0">
                <a:latin typeface="Arial Narrow" pitchFamily="34" charset="0"/>
              </a:rPr>
              <a:t>Fonctions des masques : attirer l’attention</a:t>
            </a:r>
            <a:r>
              <a:rPr lang="fr-FR" sz="2000" b="1" dirty="0">
                <a:latin typeface="Arial Narrow" pitchFamily="34" charset="0"/>
              </a:rPr>
              <a:t>, éviter l’attention, détourner l’attention, renvoyer l’attention</a:t>
            </a:r>
          </a:p>
        </p:txBody>
      </p:sp>
    </p:spTree>
    <p:extLst>
      <p:ext uri="{BB962C8B-B14F-4D97-AF65-F5344CB8AC3E}">
        <p14:creationId xmlns:p14="http://schemas.microsoft.com/office/powerpoint/2010/main" val="227730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graphicEl>
                                              <a:dgm id="{9AC55CCD-420E-4F82-8D27-11A31616ED71}"/>
                                            </p:graphicEl>
                                          </p:spTgt>
                                        </p:tgtEl>
                                        <p:attrNameLst>
                                          <p:attrName>style.visibility</p:attrName>
                                        </p:attrNameLst>
                                      </p:cBhvr>
                                      <p:to>
                                        <p:strVal val="visible"/>
                                      </p:to>
                                    </p:set>
                                    <p:anim calcmode="lin" valueType="num">
                                      <p:cBhvr>
                                        <p:cTn id="7" dur="1000" fill="hold"/>
                                        <p:tgtEl>
                                          <p:spTgt spid="8">
                                            <p:graphicEl>
                                              <a:dgm id="{9AC55CCD-420E-4F82-8D27-11A31616ED71}"/>
                                            </p:graphicEl>
                                          </p:spTgt>
                                        </p:tgtEl>
                                        <p:attrNameLst>
                                          <p:attrName>ppt_w</p:attrName>
                                        </p:attrNameLst>
                                      </p:cBhvr>
                                      <p:tavLst>
                                        <p:tav tm="0">
                                          <p:val>
                                            <p:fltVal val="0"/>
                                          </p:val>
                                        </p:tav>
                                        <p:tav tm="100000">
                                          <p:val>
                                            <p:strVal val="#ppt_w"/>
                                          </p:val>
                                        </p:tav>
                                      </p:tavLst>
                                    </p:anim>
                                    <p:anim calcmode="lin" valueType="num">
                                      <p:cBhvr>
                                        <p:cTn id="8" dur="1000" fill="hold"/>
                                        <p:tgtEl>
                                          <p:spTgt spid="8">
                                            <p:graphicEl>
                                              <a:dgm id="{9AC55CCD-420E-4F82-8D27-11A31616ED71}"/>
                                            </p:graphicEl>
                                          </p:spTgt>
                                        </p:tgtEl>
                                        <p:attrNameLst>
                                          <p:attrName>ppt_h</p:attrName>
                                        </p:attrNameLst>
                                      </p:cBhvr>
                                      <p:tavLst>
                                        <p:tav tm="0">
                                          <p:val>
                                            <p:fltVal val="0"/>
                                          </p:val>
                                        </p:tav>
                                        <p:tav tm="100000">
                                          <p:val>
                                            <p:strVal val="#ppt_h"/>
                                          </p:val>
                                        </p:tav>
                                      </p:tavLst>
                                    </p:anim>
                                    <p:anim calcmode="lin" valueType="num">
                                      <p:cBhvr>
                                        <p:cTn id="9" dur="1000" fill="hold"/>
                                        <p:tgtEl>
                                          <p:spTgt spid="8">
                                            <p:graphicEl>
                                              <a:dgm id="{9AC55CCD-420E-4F82-8D27-11A31616ED71}"/>
                                            </p:graphicEl>
                                          </p:spTgt>
                                        </p:tgtEl>
                                        <p:attrNameLst>
                                          <p:attrName>style.rotation</p:attrName>
                                        </p:attrNameLst>
                                      </p:cBhvr>
                                      <p:tavLst>
                                        <p:tav tm="0">
                                          <p:val>
                                            <p:fltVal val="90"/>
                                          </p:val>
                                        </p:tav>
                                        <p:tav tm="100000">
                                          <p:val>
                                            <p:fltVal val="0"/>
                                          </p:val>
                                        </p:tav>
                                      </p:tavLst>
                                    </p:anim>
                                    <p:animEffect transition="in" filter="fade">
                                      <p:cBhvr>
                                        <p:cTn id="10" dur="1000"/>
                                        <p:tgtEl>
                                          <p:spTgt spid="8">
                                            <p:graphicEl>
                                              <a:dgm id="{9AC55CCD-420E-4F82-8D27-11A31616ED71}"/>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graphicEl>
                                              <a:dgm id="{AB9E79EF-E1D8-4DEF-8EEF-0B4CAE05ADEB}"/>
                                            </p:graphicEl>
                                          </p:spTgt>
                                        </p:tgtEl>
                                        <p:attrNameLst>
                                          <p:attrName>style.visibility</p:attrName>
                                        </p:attrNameLst>
                                      </p:cBhvr>
                                      <p:to>
                                        <p:strVal val="visible"/>
                                      </p:to>
                                    </p:set>
                                    <p:anim calcmode="lin" valueType="num">
                                      <p:cBhvr>
                                        <p:cTn id="15" dur="1000" fill="hold"/>
                                        <p:tgtEl>
                                          <p:spTgt spid="8">
                                            <p:graphicEl>
                                              <a:dgm id="{AB9E79EF-E1D8-4DEF-8EEF-0B4CAE05ADEB}"/>
                                            </p:graphicEl>
                                          </p:spTgt>
                                        </p:tgtEl>
                                        <p:attrNameLst>
                                          <p:attrName>ppt_w</p:attrName>
                                        </p:attrNameLst>
                                      </p:cBhvr>
                                      <p:tavLst>
                                        <p:tav tm="0">
                                          <p:val>
                                            <p:fltVal val="0"/>
                                          </p:val>
                                        </p:tav>
                                        <p:tav tm="100000">
                                          <p:val>
                                            <p:strVal val="#ppt_w"/>
                                          </p:val>
                                        </p:tav>
                                      </p:tavLst>
                                    </p:anim>
                                    <p:anim calcmode="lin" valueType="num">
                                      <p:cBhvr>
                                        <p:cTn id="16" dur="1000" fill="hold"/>
                                        <p:tgtEl>
                                          <p:spTgt spid="8">
                                            <p:graphicEl>
                                              <a:dgm id="{AB9E79EF-E1D8-4DEF-8EEF-0B4CAE05ADEB}"/>
                                            </p:graphicEl>
                                          </p:spTgt>
                                        </p:tgtEl>
                                        <p:attrNameLst>
                                          <p:attrName>ppt_h</p:attrName>
                                        </p:attrNameLst>
                                      </p:cBhvr>
                                      <p:tavLst>
                                        <p:tav tm="0">
                                          <p:val>
                                            <p:fltVal val="0"/>
                                          </p:val>
                                        </p:tav>
                                        <p:tav tm="100000">
                                          <p:val>
                                            <p:strVal val="#ppt_h"/>
                                          </p:val>
                                        </p:tav>
                                      </p:tavLst>
                                    </p:anim>
                                    <p:anim calcmode="lin" valueType="num">
                                      <p:cBhvr>
                                        <p:cTn id="17" dur="1000" fill="hold"/>
                                        <p:tgtEl>
                                          <p:spTgt spid="8">
                                            <p:graphicEl>
                                              <a:dgm id="{AB9E79EF-E1D8-4DEF-8EEF-0B4CAE05ADEB}"/>
                                            </p:graphicEl>
                                          </p:spTgt>
                                        </p:tgtEl>
                                        <p:attrNameLst>
                                          <p:attrName>style.rotation</p:attrName>
                                        </p:attrNameLst>
                                      </p:cBhvr>
                                      <p:tavLst>
                                        <p:tav tm="0">
                                          <p:val>
                                            <p:fltVal val="90"/>
                                          </p:val>
                                        </p:tav>
                                        <p:tav tm="100000">
                                          <p:val>
                                            <p:fltVal val="0"/>
                                          </p:val>
                                        </p:tav>
                                      </p:tavLst>
                                    </p:anim>
                                    <p:animEffect transition="in" filter="fade">
                                      <p:cBhvr>
                                        <p:cTn id="18" dur="1000"/>
                                        <p:tgtEl>
                                          <p:spTgt spid="8">
                                            <p:graphicEl>
                                              <a:dgm id="{AB9E79EF-E1D8-4DEF-8EEF-0B4CAE05ADEB}"/>
                                            </p:graphic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8">
                                            <p:graphicEl>
                                              <a:dgm id="{29136ADC-BCC7-411F-B0FA-C283F640886B}"/>
                                            </p:graphicEl>
                                          </p:spTgt>
                                        </p:tgtEl>
                                        <p:attrNameLst>
                                          <p:attrName>style.visibility</p:attrName>
                                        </p:attrNameLst>
                                      </p:cBhvr>
                                      <p:to>
                                        <p:strVal val="visible"/>
                                      </p:to>
                                    </p:set>
                                    <p:anim calcmode="lin" valueType="num">
                                      <p:cBhvr>
                                        <p:cTn id="21" dur="1000" fill="hold"/>
                                        <p:tgtEl>
                                          <p:spTgt spid="8">
                                            <p:graphicEl>
                                              <a:dgm id="{29136ADC-BCC7-411F-B0FA-C283F640886B}"/>
                                            </p:graphicEl>
                                          </p:spTgt>
                                        </p:tgtEl>
                                        <p:attrNameLst>
                                          <p:attrName>ppt_w</p:attrName>
                                        </p:attrNameLst>
                                      </p:cBhvr>
                                      <p:tavLst>
                                        <p:tav tm="0">
                                          <p:val>
                                            <p:fltVal val="0"/>
                                          </p:val>
                                        </p:tav>
                                        <p:tav tm="100000">
                                          <p:val>
                                            <p:strVal val="#ppt_w"/>
                                          </p:val>
                                        </p:tav>
                                      </p:tavLst>
                                    </p:anim>
                                    <p:anim calcmode="lin" valueType="num">
                                      <p:cBhvr>
                                        <p:cTn id="22" dur="1000" fill="hold"/>
                                        <p:tgtEl>
                                          <p:spTgt spid="8">
                                            <p:graphicEl>
                                              <a:dgm id="{29136ADC-BCC7-411F-B0FA-C283F640886B}"/>
                                            </p:graphicEl>
                                          </p:spTgt>
                                        </p:tgtEl>
                                        <p:attrNameLst>
                                          <p:attrName>ppt_h</p:attrName>
                                        </p:attrNameLst>
                                      </p:cBhvr>
                                      <p:tavLst>
                                        <p:tav tm="0">
                                          <p:val>
                                            <p:fltVal val="0"/>
                                          </p:val>
                                        </p:tav>
                                        <p:tav tm="100000">
                                          <p:val>
                                            <p:strVal val="#ppt_h"/>
                                          </p:val>
                                        </p:tav>
                                      </p:tavLst>
                                    </p:anim>
                                    <p:anim calcmode="lin" valueType="num">
                                      <p:cBhvr>
                                        <p:cTn id="23" dur="1000" fill="hold"/>
                                        <p:tgtEl>
                                          <p:spTgt spid="8">
                                            <p:graphicEl>
                                              <a:dgm id="{29136ADC-BCC7-411F-B0FA-C283F640886B}"/>
                                            </p:graphicEl>
                                          </p:spTgt>
                                        </p:tgtEl>
                                        <p:attrNameLst>
                                          <p:attrName>style.rotation</p:attrName>
                                        </p:attrNameLst>
                                      </p:cBhvr>
                                      <p:tavLst>
                                        <p:tav tm="0">
                                          <p:val>
                                            <p:fltVal val="90"/>
                                          </p:val>
                                        </p:tav>
                                        <p:tav tm="100000">
                                          <p:val>
                                            <p:fltVal val="0"/>
                                          </p:val>
                                        </p:tav>
                                      </p:tavLst>
                                    </p:anim>
                                    <p:animEffect transition="in" filter="fade">
                                      <p:cBhvr>
                                        <p:cTn id="24" dur="1000"/>
                                        <p:tgtEl>
                                          <p:spTgt spid="8">
                                            <p:graphicEl>
                                              <a:dgm id="{29136ADC-BCC7-411F-B0FA-C283F640886B}"/>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8">
                                            <p:graphicEl>
                                              <a:dgm id="{5BC56792-795D-4D34-8122-8A5314B8803B}"/>
                                            </p:graphicEl>
                                          </p:spTgt>
                                        </p:tgtEl>
                                        <p:attrNameLst>
                                          <p:attrName>style.visibility</p:attrName>
                                        </p:attrNameLst>
                                      </p:cBhvr>
                                      <p:to>
                                        <p:strVal val="visible"/>
                                      </p:to>
                                    </p:set>
                                    <p:anim calcmode="lin" valueType="num">
                                      <p:cBhvr>
                                        <p:cTn id="29" dur="1000" fill="hold"/>
                                        <p:tgtEl>
                                          <p:spTgt spid="8">
                                            <p:graphicEl>
                                              <a:dgm id="{5BC56792-795D-4D34-8122-8A5314B8803B}"/>
                                            </p:graphicEl>
                                          </p:spTgt>
                                        </p:tgtEl>
                                        <p:attrNameLst>
                                          <p:attrName>ppt_w</p:attrName>
                                        </p:attrNameLst>
                                      </p:cBhvr>
                                      <p:tavLst>
                                        <p:tav tm="0">
                                          <p:val>
                                            <p:fltVal val="0"/>
                                          </p:val>
                                        </p:tav>
                                        <p:tav tm="100000">
                                          <p:val>
                                            <p:strVal val="#ppt_w"/>
                                          </p:val>
                                        </p:tav>
                                      </p:tavLst>
                                    </p:anim>
                                    <p:anim calcmode="lin" valueType="num">
                                      <p:cBhvr>
                                        <p:cTn id="30" dur="1000" fill="hold"/>
                                        <p:tgtEl>
                                          <p:spTgt spid="8">
                                            <p:graphicEl>
                                              <a:dgm id="{5BC56792-795D-4D34-8122-8A5314B8803B}"/>
                                            </p:graphicEl>
                                          </p:spTgt>
                                        </p:tgtEl>
                                        <p:attrNameLst>
                                          <p:attrName>ppt_h</p:attrName>
                                        </p:attrNameLst>
                                      </p:cBhvr>
                                      <p:tavLst>
                                        <p:tav tm="0">
                                          <p:val>
                                            <p:fltVal val="0"/>
                                          </p:val>
                                        </p:tav>
                                        <p:tav tm="100000">
                                          <p:val>
                                            <p:strVal val="#ppt_h"/>
                                          </p:val>
                                        </p:tav>
                                      </p:tavLst>
                                    </p:anim>
                                    <p:anim calcmode="lin" valueType="num">
                                      <p:cBhvr>
                                        <p:cTn id="31" dur="1000" fill="hold"/>
                                        <p:tgtEl>
                                          <p:spTgt spid="8">
                                            <p:graphicEl>
                                              <a:dgm id="{5BC56792-795D-4D34-8122-8A5314B8803B}"/>
                                            </p:graphicEl>
                                          </p:spTgt>
                                        </p:tgtEl>
                                        <p:attrNameLst>
                                          <p:attrName>style.rotation</p:attrName>
                                        </p:attrNameLst>
                                      </p:cBhvr>
                                      <p:tavLst>
                                        <p:tav tm="0">
                                          <p:val>
                                            <p:fltVal val="90"/>
                                          </p:val>
                                        </p:tav>
                                        <p:tav tm="100000">
                                          <p:val>
                                            <p:fltVal val="0"/>
                                          </p:val>
                                        </p:tav>
                                      </p:tavLst>
                                    </p:anim>
                                    <p:animEffect transition="in" filter="fade">
                                      <p:cBhvr>
                                        <p:cTn id="32" dur="1000"/>
                                        <p:tgtEl>
                                          <p:spTgt spid="8">
                                            <p:graphicEl>
                                              <a:dgm id="{5BC56792-795D-4D34-8122-8A5314B8803B}"/>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
                                            <p:graphicEl>
                                              <a:dgm id="{33068509-6CAD-4C22-91C9-23EA67512D53}"/>
                                            </p:graphicEl>
                                          </p:spTgt>
                                        </p:tgtEl>
                                        <p:attrNameLst>
                                          <p:attrName>style.visibility</p:attrName>
                                        </p:attrNameLst>
                                      </p:cBhvr>
                                      <p:to>
                                        <p:strVal val="visible"/>
                                      </p:to>
                                    </p:set>
                                    <p:anim calcmode="lin" valueType="num">
                                      <p:cBhvr>
                                        <p:cTn id="35" dur="1000" fill="hold"/>
                                        <p:tgtEl>
                                          <p:spTgt spid="8">
                                            <p:graphicEl>
                                              <a:dgm id="{33068509-6CAD-4C22-91C9-23EA67512D53}"/>
                                            </p:graphicEl>
                                          </p:spTgt>
                                        </p:tgtEl>
                                        <p:attrNameLst>
                                          <p:attrName>ppt_w</p:attrName>
                                        </p:attrNameLst>
                                      </p:cBhvr>
                                      <p:tavLst>
                                        <p:tav tm="0">
                                          <p:val>
                                            <p:fltVal val="0"/>
                                          </p:val>
                                        </p:tav>
                                        <p:tav tm="100000">
                                          <p:val>
                                            <p:strVal val="#ppt_w"/>
                                          </p:val>
                                        </p:tav>
                                      </p:tavLst>
                                    </p:anim>
                                    <p:anim calcmode="lin" valueType="num">
                                      <p:cBhvr>
                                        <p:cTn id="36" dur="1000" fill="hold"/>
                                        <p:tgtEl>
                                          <p:spTgt spid="8">
                                            <p:graphicEl>
                                              <a:dgm id="{33068509-6CAD-4C22-91C9-23EA67512D53}"/>
                                            </p:graphicEl>
                                          </p:spTgt>
                                        </p:tgtEl>
                                        <p:attrNameLst>
                                          <p:attrName>ppt_h</p:attrName>
                                        </p:attrNameLst>
                                      </p:cBhvr>
                                      <p:tavLst>
                                        <p:tav tm="0">
                                          <p:val>
                                            <p:fltVal val="0"/>
                                          </p:val>
                                        </p:tav>
                                        <p:tav tm="100000">
                                          <p:val>
                                            <p:strVal val="#ppt_h"/>
                                          </p:val>
                                        </p:tav>
                                      </p:tavLst>
                                    </p:anim>
                                    <p:anim calcmode="lin" valueType="num">
                                      <p:cBhvr>
                                        <p:cTn id="37" dur="1000" fill="hold"/>
                                        <p:tgtEl>
                                          <p:spTgt spid="8">
                                            <p:graphicEl>
                                              <a:dgm id="{33068509-6CAD-4C22-91C9-23EA67512D53}"/>
                                            </p:graphicEl>
                                          </p:spTgt>
                                        </p:tgtEl>
                                        <p:attrNameLst>
                                          <p:attrName>style.rotation</p:attrName>
                                        </p:attrNameLst>
                                      </p:cBhvr>
                                      <p:tavLst>
                                        <p:tav tm="0">
                                          <p:val>
                                            <p:fltVal val="90"/>
                                          </p:val>
                                        </p:tav>
                                        <p:tav tm="100000">
                                          <p:val>
                                            <p:fltVal val="0"/>
                                          </p:val>
                                        </p:tav>
                                      </p:tavLst>
                                    </p:anim>
                                    <p:animEffect transition="in" filter="fade">
                                      <p:cBhvr>
                                        <p:cTn id="38" dur="1000"/>
                                        <p:tgtEl>
                                          <p:spTgt spid="8">
                                            <p:graphicEl>
                                              <a:dgm id="{33068509-6CAD-4C22-91C9-23EA67512D5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8">
                                            <p:graphicEl>
                                              <a:dgm id="{C1192C17-F173-4EE5-BE5C-200D37A1CD55}"/>
                                            </p:graphicEl>
                                          </p:spTgt>
                                        </p:tgtEl>
                                        <p:attrNameLst>
                                          <p:attrName>style.visibility</p:attrName>
                                        </p:attrNameLst>
                                      </p:cBhvr>
                                      <p:to>
                                        <p:strVal val="visible"/>
                                      </p:to>
                                    </p:set>
                                    <p:anim calcmode="lin" valueType="num">
                                      <p:cBhvr>
                                        <p:cTn id="43" dur="1000" fill="hold"/>
                                        <p:tgtEl>
                                          <p:spTgt spid="8">
                                            <p:graphicEl>
                                              <a:dgm id="{C1192C17-F173-4EE5-BE5C-200D37A1CD55}"/>
                                            </p:graphicEl>
                                          </p:spTgt>
                                        </p:tgtEl>
                                        <p:attrNameLst>
                                          <p:attrName>ppt_w</p:attrName>
                                        </p:attrNameLst>
                                      </p:cBhvr>
                                      <p:tavLst>
                                        <p:tav tm="0">
                                          <p:val>
                                            <p:fltVal val="0"/>
                                          </p:val>
                                        </p:tav>
                                        <p:tav tm="100000">
                                          <p:val>
                                            <p:strVal val="#ppt_w"/>
                                          </p:val>
                                        </p:tav>
                                      </p:tavLst>
                                    </p:anim>
                                    <p:anim calcmode="lin" valueType="num">
                                      <p:cBhvr>
                                        <p:cTn id="44" dur="1000" fill="hold"/>
                                        <p:tgtEl>
                                          <p:spTgt spid="8">
                                            <p:graphicEl>
                                              <a:dgm id="{C1192C17-F173-4EE5-BE5C-200D37A1CD55}"/>
                                            </p:graphicEl>
                                          </p:spTgt>
                                        </p:tgtEl>
                                        <p:attrNameLst>
                                          <p:attrName>ppt_h</p:attrName>
                                        </p:attrNameLst>
                                      </p:cBhvr>
                                      <p:tavLst>
                                        <p:tav tm="0">
                                          <p:val>
                                            <p:fltVal val="0"/>
                                          </p:val>
                                        </p:tav>
                                        <p:tav tm="100000">
                                          <p:val>
                                            <p:strVal val="#ppt_h"/>
                                          </p:val>
                                        </p:tav>
                                      </p:tavLst>
                                    </p:anim>
                                    <p:anim calcmode="lin" valueType="num">
                                      <p:cBhvr>
                                        <p:cTn id="45" dur="1000" fill="hold"/>
                                        <p:tgtEl>
                                          <p:spTgt spid="8">
                                            <p:graphicEl>
                                              <a:dgm id="{C1192C17-F173-4EE5-BE5C-200D37A1CD55}"/>
                                            </p:graphicEl>
                                          </p:spTgt>
                                        </p:tgtEl>
                                        <p:attrNameLst>
                                          <p:attrName>style.rotation</p:attrName>
                                        </p:attrNameLst>
                                      </p:cBhvr>
                                      <p:tavLst>
                                        <p:tav tm="0">
                                          <p:val>
                                            <p:fltVal val="90"/>
                                          </p:val>
                                        </p:tav>
                                        <p:tav tm="100000">
                                          <p:val>
                                            <p:fltVal val="0"/>
                                          </p:val>
                                        </p:tav>
                                      </p:tavLst>
                                    </p:anim>
                                    <p:animEffect transition="in" filter="fade">
                                      <p:cBhvr>
                                        <p:cTn id="46" dur="1000"/>
                                        <p:tgtEl>
                                          <p:spTgt spid="8">
                                            <p:graphicEl>
                                              <a:dgm id="{C1192C17-F173-4EE5-BE5C-200D37A1CD55}"/>
                                            </p:graphic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8">
                                            <p:graphicEl>
                                              <a:dgm id="{9A20925D-874E-4AC2-AAD8-0C70D57613A2}"/>
                                            </p:graphicEl>
                                          </p:spTgt>
                                        </p:tgtEl>
                                        <p:attrNameLst>
                                          <p:attrName>style.visibility</p:attrName>
                                        </p:attrNameLst>
                                      </p:cBhvr>
                                      <p:to>
                                        <p:strVal val="visible"/>
                                      </p:to>
                                    </p:set>
                                    <p:anim calcmode="lin" valueType="num">
                                      <p:cBhvr>
                                        <p:cTn id="49" dur="1000" fill="hold"/>
                                        <p:tgtEl>
                                          <p:spTgt spid="8">
                                            <p:graphicEl>
                                              <a:dgm id="{9A20925D-874E-4AC2-AAD8-0C70D57613A2}"/>
                                            </p:graphicEl>
                                          </p:spTgt>
                                        </p:tgtEl>
                                        <p:attrNameLst>
                                          <p:attrName>ppt_w</p:attrName>
                                        </p:attrNameLst>
                                      </p:cBhvr>
                                      <p:tavLst>
                                        <p:tav tm="0">
                                          <p:val>
                                            <p:fltVal val="0"/>
                                          </p:val>
                                        </p:tav>
                                        <p:tav tm="100000">
                                          <p:val>
                                            <p:strVal val="#ppt_w"/>
                                          </p:val>
                                        </p:tav>
                                      </p:tavLst>
                                    </p:anim>
                                    <p:anim calcmode="lin" valueType="num">
                                      <p:cBhvr>
                                        <p:cTn id="50" dur="1000" fill="hold"/>
                                        <p:tgtEl>
                                          <p:spTgt spid="8">
                                            <p:graphicEl>
                                              <a:dgm id="{9A20925D-874E-4AC2-AAD8-0C70D57613A2}"/>
                                            </p:graphicEl>
                                          </p:spTgt>
                                        </p:tgtEl>
                                        <p:attrNameLst>
                                          <p:attrName>ppt_h</p:attrName>
                                        </p:attrNameLst>
                                      </p:cBhvr>
                                      <p:tavLst>
                                        <p:tav tm="0">
                                          <p:val>
                                            <p:fltVal val="0"/>
                                          </p:val>
                                        </p:tav>
                                        <p:tav tm="100000">
                                          <p:val>
                                            <p:strVal val="#ppt_h"/>
                                          </p:val>
                                        </p:tav>
                                      </p:tavLst>
                                    </p:anim>
                                    <p:anim calcmode="lin" valueType="num">
                                      <p:cBhvr>
                                        <p:cTn id="51" dur="1000" fill="hold"/>
                                        <p:tgtEl>
                                          <p:spTgt spid="8">
                                            <p:graphicEl>
                                              <a:dgm id="{9A20925D-874E-4AC2-AAD8-0C70D57613A2}"/>
                                            </p:graphicEl>
                                          </p:spTgt>
                                        </p:tgtEl>
                                        <p:attrNameLst>
                                          <p:attrName>style.rotation</p:attrName>
                                        </p:attrNameLst>
                                      </p:cBhvr>
                                      <p:tavLst>
                                        <p:tav tm="0">
                                          <p:val>
                                            <p:fltVal val="90"/>
                                          </p:val>
                                        </p:tav>
                                        <p:tav tm="100000">
                                          <p:val>
                                            <p:fltVal val="0"/>
                                          </p:val>
                                        </p:tav>
                                      </p:tavLst>
                                    </p:anim>
                                    <p:animEffect transition="in" filter="fade">
                                      <p:cBhvr>
                                        <p:cTn id="52" dur="1000"/>
                                        <p:tgtEl>
                                          <p:spTgt spid="8">
                                            <p:graphicEl>
                                              <a:dgm id="{9A20925D-874E-4AC2-AAD8-0C70D57613A2}"/>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8">
                                            <p:graphicEl>
                                              <a:dgm id="{25776DA7-5985-4F20-80C1-221006A2AD14}"/>
                                            </p:graphicEl>
                                          </p:spTgt>
                                        </p:tgtEl>
                                        <p:attrNameLst>
                                          <p:attrName>style.visibility</p:attrName>
                                        </p:attrNameLst>
                                      </p:cBhvr>
                                      <p:to>
                                        <p:strVal val="visible"/>
                                      </p:to>
                                    </p:set>
                                    <p:anim calcmode="lin" valueType="num">
                                      <p:cBhvr>
                                        <p:cTn id="57" dur="1000" fill="hold"/>
                                        <p:tgtEl>
                                          <p:spTgt spid="8">
                                            <p:graphicEl>
                                              <a:dgm id="{25776DA7-5985-4F20-80C1-221006A2AD14}"/>
                                            </p:graphicEl>
                                          </p:spTgt>
                                        </p:tgtEl>
                                        <p:attrNameLst>
                                          <p:attrName>ppt_w</p:attrName>
                                        </p:attrNameLst>
                                      </p:cBhvr>
                                      <p:tavLst>
                                        <p:tav tm="0">
                                          <p:val>
                                            <p:fltVal val="0"/>
                                          </p:val>
                                        </p:tav>
                                        <p:tav tm="100000">
                                          <p:val>
                                            <p:strVal val="#ppt_w"/>
                                          </p:val>
                                        </p:tav>
                                      </p:tavLst>
                                    </p:anim>
                                    <p:anim calcmode="lin" valueType="num">
                                      <p:cBhvr>
                                        <p:cTn id="58" dur="1000" fill="hold"/>
                                        <p:tgtEl>
                                          <p:spTgt spid="8">
                                            <p:graphicEl>
                                              <a:dgm id="{25776DA7-5985-4F20-80C1-221006A2AD14}"/>
                                            </p:graphicEl>
                                          </p:spTgt>
                                        </p:tgtEl>
                                        <p:attrNameLst>
                                          <p:attrName>ppt_h</p:attrName>
                                        </p:attrNameLst>
                                      </p:cBhvr>
                                      <p:tavLst>
                                        <p:tav tm="0">
                                          <p:val>
                                            <p:fltVal val="0"/>
                                          </p:val>
                                        </p:tav>
                                        <p:tav tm="100000">
                                          <p:val>
                                            <p:strVal val="#ppt_h"/>
                                          </p:val>
                                        </p:tav>
                                      </p:tavLst>
                                    </p:anim>
                                    <p:anim calcmode="lin" valueType="num">
                                      <p:cBhvr>
                                        <p:cTn id="59" dur="1000" fill="hold"/>
                                        <p:tgtEl>
                                          <p:spTgt spid="8">
                                            <p:graphicEl>
                                              <a:dgm id="{25776DA7-5985-4F20-80C1-221006A2AD14}"/>
                                            </p:graphicEl>
                                          </p:spTgt>
                                        </p:tgtEl>
                                        <p:attrNameLst>
                                          <p:attrName>style.rotation</p:attrName>
                                        </p:attrNameLst>
                                      </p:cBhvr>
                                      <p:tavLst>
                                        <p:tav tm="0">
                                          <p:val>
                                            <p:fltVal val="90"/>
                                          </p:val>
                                        </p:tav>
                                        <p:tav tm="100000">
                                          <p:val>
                                            <p:fltVal val="0"/>
                                          </p:val>
                                        </p:tav>
                                      </p:tavLst>
                                    </p:anim>
                                    <p:animEffect transition="in" filter="fade">
                                      <p:cBhvr>
                                        <p:cTn id="60" dur="1000"/>
                                        <p:tgtEl>
                                          <p:spTgt spid="8">
                                            <p:graphicEl>
                                              <a:dgm id="{25776DA7-5985-4F20-80C1-221006A2AD14}"/>
                                            </p:graphicEl>
                                          </p:spTgt>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8">
                                            <p:graphicEl>
                                              <a:dgm id="{3DC6CAC7-8DDF-459B-B390-EC9F96B0EBBC}"/>
                                            </p:graphicEl>
                                          </p:spTgt>
                                        </p:tgtEl>
                                        <p:attrNameLst>
                                          <p:attrName>style.visibility</p:attrName>
                                        </p:attrNameLst>
                                      </p:cBhvr>
                                      <p:to>
                                        <p:strVal val="visible"/>
                                      </p:to>
                                    </p:set>
                                    <p:anim calcmode="lin" valueType="num">
                                      <p:cBhvr>
                                        <p:cTn id="63" dur="1000" fill="hold"/>
                                        <p:tgtEl>
                                          <p:spTgt spid="8">
                                            <p:graphicEl>
                                              <a:dgm id="{3DC6CAC7-8DDF-459B-B390-EC9F96B0EBBC}"/>
                                            </p:graphicEl>
                                          </p:spTgt>
                                        </p:tgtEl>
                                        <p:attrNameLst>
                                          <p:attrName>ppt_w</p:attrName>
                                        </p:attrNameLst>
                                      </p:cBhvr>
                                      <p:tavLst>
                                        <p:tav tm="0">
                                          <p:val>
                                            <p:fltVal val="0"/>
                                          </p:val>
                                        </p:tav>
                                        <p:tav tm="100000">
                                          <p:val>
                                            <p:strVal val="#ppt_w"/>
                                          </p:val>
                                        </p:tav>
                                      </p:tavLst>
                                    </p:anim>
                                    <p:anim calcmode="lin" valueType="num">
                                      <p:cBhvr>
                                        <p:cTn id="64" dur="1000" fill="hold"/>
                                        <p:tgtEl>
                                          <p:spTgt spid="8">
                                            <p:graphicEl>
                                              <a:dgm id="{3DC6CAC7-8DDF-459B-B390-EC9F96B0EBBC}"/>
                                            </p:graphicEl>
                                          </p:spTgt>
                                        </p:tgtEl>
                                        <p:attrNameLst>
                                          <p:attrName>ppt_h</p:attrName>
                                        </p:attrNameLst>
                                      </p:cBhvr>
                                      <p:tavLst>
                                        <p:tav tm="0">
                                          <p:val>
                                            <p:fltVal val="0"/>
                                          </p:val>
                                        </p:tav>
                                        <p:tav tm="100000">
                                          <p:val>
                                            <p:strVal val="#ppt_h"/>
                                          </p:val>
                                        </p:tav>
                                      </p:tavLst>
                                    </p:anim>
                                    <p:anim calcmode="lin" valueType="num">
                                      <p:cBhvr>
                                        <p:cTn id="65" dur="1000" fill="hold"/>
                                        <p:tgtEl>
                                          <p:spTgt spid="8">
                                            <p:graphicEl>
                                              <a:dgm id="{3DC6CAC7-8DDF-459B-B390-EC9F96B0EBBC}"/>
                                            </p:graphicEl>
                                          </p:spTgt>
                                        </p:tgtEl>
                                        <p:attrNameLst>
                                          <p:attrName>style.rotation</p:attrName>
                                        </p:attrNameLst>
                                      </p:cBhvr>
                                      <p:tavLst>
                                        <p:tav tm="0">
                                          <p:val>
                                            <p:fltVal val="90"/>
                                          </p:val>
                                        </p:tav>
                                        <p:tav tm="100000">
                                          <p:val>
                                            <p:fltVal val="0"/>
                                          </p:val>
                                        </p:tav>
                                      </p:tavLst>
                                    </p:anim>
                                    <p:animEffect transition="in" filter="fade">
                                      <p:cBhvr>
                                        <p:cTn id="66" dur="1000"/>
                                        <p:tgtEl>
                                          <p:spTgt spid="8">
                                            <p:graphicEl>
                                              <a:dgm id="{3DC6CAC7-8DDF-459B-B390-EC9F96B0EBBC}"/>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8">
                                            <p:graphicEl>
                                              <a:dgm id="{779DC40E-9773-4115-850A-542ECA58616A}"/>
                                            </p:graphicEl>
                                          </p:spTgt>
                                        </p:tgtEl>
                                        <p:attrNameLst>
                                          <p:attrName>style.visibility</p:attrName>
                                        </p:attrNameLst>
                                      </p:cBhvr>
                                      <p:to>
                                        <p:strVal val="visible"/>
                                      </p:to>
                                    </p:set>
                                    <p:anim calcmode="lin" valueType="num">
                                      <p:cBhvr>
                                        <p:cTn id="71" dur="1000" fill="hold"/>
                                        <p:tgtEl>
                                          <p:spTgt spid="8">
                                            <p:graphicEl>
                                              <a:dgm id="{779DC40E-9773-4115-850A-542ECA58616A}"/>
                                            </p:graphicEl>
                                          </p:spTgt>
                                        </p:tgtEl>
                                        <p:attrNameLst>
                                          <p:attrName>ppt_w</p:attrName>
                                        </p:attrNameLst>
                                      </p:cBhvr>
                                      <p:tavLst>
                                        <p:tav tm="0">
                                          <p:val>
                                            <p:fltVal val="0"/>
                                          </p:val>
                                        </p:tav>
                                        <p:tav tm="100000">
                                          <p:val>
                                            <p:strVal val="#ppt_w"/>
                                          </p:val>
                                        </p:tav>
                                      </p:tavLst>
                                    </p:anim>
                                    <p:anim calcmode="lin" valueType="num">
                                      <p:cBhvr>
                                        <p:cTn id="72" dur="1000" fill="hold"/>
                                        <p:tgtEl>
                                          <p:spTgt spid="8">
                                            <p:graphicEl>
                                              <a:dgm id="{779DC40E-9773-4115-850A-542ECA58616A}"/>
                                            </p:graphicEl>
                                          </p:spTgt>
                                        </p:tgtEl>
                                        <p:attrNameLst>
                                          <p:attrName>ppt_h</p:attrName>
                                        </p:attrNameLst>
                                      </p:cBhvr>
                                      <p:tavLst>
                                        <p:tav tm="0">
                                          <p:val>
                                            <p:fltVal val="0"/>
                                          </p:val>
                                        </p:tav>
                                        <p:tav tm="100000">
                                          <p:val>
                                            <p:strVal val="#ppt_h"/>
                                          </p:val>
                                        </p:tav>
                                      </p:tavLst>
                                    </p:anim>
                                    <p:anim calcmode="lin" valueType="num">
                                      <p:cBhvr>
                                        <p:cTn id="73" dur="1000" fill="hold"/>
                                        <p:tgtEl>
                                          <p:spTgt spid="8">
                                            <p:graphicEl>
                                              <a:dgm id="{779DC40E-9773-4115-850A-542ECA58616A}"/>
                                            </p:graphicEl>
                                          </p:spTgt>
                                        </p:tgtEl>
                                        <p:attrNameLst>
                                          <p:attrName>style.rotation</p:attrName>
                                        </p:attrNameLst>
                                      </p:cBhvr>
                                      <p:tavLst>
                                        <p:tav tm="0">
                                          <p:val>
                                            <p:fltVal val="90"/>
                                          </p:val>
                                        </p:tav>
                                        <p:tav tm="100000">
                                          <p:val>
                                            <p:fltVal val="0"/>
                                          </p:val>
                                        </p:tav>
                                      </p:tavLst>
                                    </p:anim>
                                    <p:animEffect transition="in" filter="fade">
                                      <p:cBhvr>
                                        <p:cTn id="74" dur="1000"/>
                                        <p:tgtEl>
                                          <p:spTgt spid="8">
                                            <p:graphicEl>
                                              <a:dgm id="{779DC40E-9773-4115-850A-542ECA58616A}"/>
                                            </p:graphicEl>
                                          </p:spTgt>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8">
                                            <p:graphicEl>
                                              <a:dgm id="{E6189389-0012-4476-A015-0D15158CBD14}"/>
                                            </p:graphicEl>
                                          </p:spTgt>
                                        </p:tgtEl>
                                        <p:attrNameLst>
                                          <p:attrName>style.visibility</p:attrName>
                                        </p:attrNameLst>
                                      </p:cBhvr>
                                      <p:to>
                                        <p:strVal val="visible"/>
                                      </p:to>
                                    </p:set>
                                    <p:anim calcmode="lin" valueType="num">
                                      <p:cBhvr>
                                        <p:cTn id="77" dur="1000" fill="hold"/>
                                        <p:tgtEl>
                                          <p:spTgt spid="8">
                                            <p:graphicEl>
                                              <a:dgm id="{E6189389-0012-4476-A015-0D15158CBD14}"/>
                                            </p:graphicEl>
                                          </p:spTgt>
                                        </p:tgtEl>
                                        <p:attrNameLst>
                                          <p:attrName>ppt_w</p:attrName>
                                        </p:attrNameLst>
                                      </p:cBhvr>
                                      <p:tavLst>
                                        <p:tav tm="0">
                                          <p:val>
                                            <p:fltVal val="0"/>
                                          </p:val>
                                        </p:tav>
                                        <p:tav tm="100000">
                                          <p:val>
                                            <p:strVal val="#ppt_w"/>
                                          </p:val>
                                        </p:tav>
                                      </p:tavLst>
                                    </p:anim>
                                    <p:anim calcmode="lin" valueType="num">
                                      <p:cBhvr>
                                        <p:cTn id="78" dur="1000" fill="hold"/>
                                        <p:tgtEl>
                                          <p:spTgt spid="8">
                                            <p:graphicEl>
                                              <a:dgm id="{E6189389-0012-4476-A015-0D15158CBD14}"/>
                                            </p:graphicEl>
                                          </p:spTgt>
                                        </p:tgtEl>
                                        <p:attrNameLst>
                                          <p:attrName>ppt_h</p:attrName>
                                        </p:attrNameLst>
                                      </p:cBhvr>
                                      <p:tavLst>
                                        <p:tav tm="0">
                                          <p:val>
                                            <p:fltVal val="0"/>
                                          </p:val>
                                        </p:tav>
                                        <p:tav tm="100000">
                                          <p:val>
                                            <p:strVal val="#ppt_h"/>
                                          </p:val>
                                        </p:tav>
                                      </p:tavLst>
                                    </p:anim>
                                    <p:anim calcmode="lin" valueType="num">
                                      <p:cBhvr>
                                        <p:cTn id="79" dur="1000" fill="hold"/>
                                        <p:tgtEl>
                                          <p:spTgt spid="8">
                                            <p:graphicEl>
                                              <a:dgm id="{E6189389-0012-4476-A015-0D15158CBD14}"/>
                                            </p:graphicEl>
                                          </p:spTgt>
                                        </p:tgtEl>
                                        <p:attrNameLst>
                                          <p:attrName>style.rotation</p:attrName>
                                        </p:attrNameLst>
                                      </p:cBhvr>
                                      <p:tavLst>
                                        <p:tav tm="0">
                                          <p:val>
                                            <p:fltVal val="90"/>
                                          </p:val>
                                        </p:tav>
                                        <p:tav tm="100000">
                                          <p:val>
                                            <p:fltVal val="0"/>
                                          </p:val>
                                        </p:tav>
                                      </p:tavLst>
                                    </p:anim>
                                    <p:animEffect transition="in" filter="fade">
                                      <p:cBhvr>
                                        <p:cTn id="80" dur="1000"/>
                                        <p:tgtEl>
                                          <p:spTgt spid="8">
                                            <p:graphicEl>
                                              <a:dgm id="{E6189389-0012-4476-A015-0D15158CBD14}"/>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grpId="0" nodeType="clickEffect">
                                  <p:stCondLst>
                                    <p:cond delay="0"/>
                                  </p:stCondLst>
                                  <p:childTnLst>
                                    <p:set>
                                      <p:cBhvr>
                                        <p:cTn id="84" dur="1" fill="hold">
                                          <p:stCondLst>
                                            <p:cond delay="0"/>
                                          </p:stCondLst>
                                        </p:cTn>
                                        <p:tgtEl>
                                          <p:spTgt spid="8">
                                            <p:graphicEl>
                                              <a:dgm id="{25D5B796-59FE-4147-8BFB-1F4C6BA3F56E}"/>
                                            </p:graphicEl>
                                          </p:spTgt>
                                        </p:tgtEl>
                                        <p:attrNameLst>
                                          <p:attrName>style.visibility</p:attrName>
                                        </p:attrNameLst>
                                      </p:cBhvr>
                                      <p:to>
                                        <p:strVal val="visible"/>
                                      </p:to>
                                    </p:set>
                                    <p:anim calcmode="lin" valueType="num">
                                      <p:cBhvr>
                                        <p:cTn id="85" dur="1000" fill="hold"/>
                                        <p:tgtEl>
                                          <p:spTgt spid="8">
                                            <p:graphicEl>
                                              <a:dgm id="{25D5B796-59FE-4147-8BFB-1F4C6BA3F56E}"/>
                                            </p:graphicEl>
                                          </p:spTgt>
                                        </p:tgtEl>
                                        <p:attrNameLst>
                                          <p:attrName>ppt_w</p:attrName>
                                        </p:attrNameLst>
                                      </p:cBhvr>
                                      <p:tavLst>
                                        <p:tav tm="0">
                                          <p:val>
                                            <p:fltVal val="0"/>
                                          </p:val>
                                        </p:tav>
                                        <p:tav tm="100000">
                                          <p:val>
                                            <p:strVal val="#ppt_w"/>
                                          </p:val>
                                        </p:tav>
                                      </p:tavLst>
                                    </p:anim>
                                    <p:anim calcmode="lin" valueType="num">
                                      <p:cBhvr>
                                        <p:cTn id="86" dur="1000" fill="hold"/>
                                        <p:tgtEl>
                                          <p:spTgt spid="8">
                                            <p:graphicEl>
                                              <a:dgm id="{25D5B796-59FE-4147-8BFB-1F4C6BA3F56E}"/>
                                            </p:graphicEl>
                                          </p:spTgt>
                                        </p:tgtEl>
                                        <p:attrNameLst>
                                          <p:attrName>ppt_h</p:attrName>
                                        </p:attrNameLst>
                                      </p:cBhvr>
                                      <p:tavLst>
                                        <p:tav tm="0">
                                          <p:val>
                                            <p:fltVal val="0"/>
                                          </p:val>
                                        </p:tav>
                                        <p:tav tm="100000">
                                          <p:val>
                                            <p:strVal val="#ppt_h"/>
                                          </p:val>
                                        </p:tav>
                                      </p:tavLst>
                                    </p:anim>
                                    <p:anim calcmode="lin" valueType="num">
                                      <p:cBhvr>
                                        <p:cTn id="87" dur="1000" fill="hold"/>
                                        <p:tgtEl>
                                          <p:spTgt spid="8">
                                            <p:graphicEl>
                                              <a:dgm id="{25D5B796-59FE-4147-8BFB-1F4C6BA3F56E}"/>
                                            </p:graphicEl>
                                          </p:spTgt>
                                        </p:tgtEl>
                                        <p:attrNameLst>
                                          <p:attrName>style.rotation</p:attrName>
                                        </p:attrNameLst>
                                      </p:cBhvr>
                                      <p:tavLst>
                                        <p:tav tm="0">
                                          <p:val>
                                            <p:fltVal val="90"/>
                                          </p:val>
                                        </p:tav>
                                        <p:tav tm="100000">
                                          <p:val>
                                            <p:fltVal val="0"/>
                                          </p:val>
                                        </p:tav>
                                      </p:tavLst>
                                    </p:anim>
                                    <p:animEffect transition="in" filter="fade">
                                      <p:cBhvr>
                                        <p:cTn id="88" dur="1000"/>
                                        <p:tgtEl>
                                          <p:spTgt spid="8">
                                            <p:graphicEl>
                                              <a:dgm id="{25D5B796-59FE-4147-8BFB-1F4C6BA3F56E}"/>
                                            </p:graphicEl>
                                          </p:spTgt>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8">
                                            <p:graphicEl>
                                              <a:dgm id="{4F4C0767-4FEE-44AB-9AF8-DDBB242161A4}"/>
                                            </p:graphicEl>
                                          </p:spTgt>
                                        </p:tgtEl>
                                        <p:attrNameLst>
                                          <p:attrName>style.visibility</p:attrName>
                                        </p:attrNameLst>
                                      </p:cBhvr>
                                      <p:to>
                                        <p:strVal val="visible"/>
                                      </p:to>
                                    </p:set>
                                    <p:anim calcmode="lin" valueType="num">
                                      <p:cBhvr>
                                        <p:cTn id="91" dur="1000" fill="hold"/>
                                        <p:tgtEl>
                                          <p:spTgt spid="8">
                                            <p:graphicEl>
                                              <a:dgm id="{4F4C0767-4FEE-44AB-9AF8-DDBB242161A4}"/>
                                            </p:graphicEl>
                                          </p:spTgt>
                                        </p:tgtEl>
                                        <p:attrNameLst>
                                          <p:attrName>ppt_w</p:attrName>
                                        </p:attrNameLst>
                                      </p:cBhvr>
                                      <p:tavLst>
                                        <p:tav tm="0">
                                          <p:val>
                                            <p:fltVal val="0"/>
                                          </p:val>
                                        </p:tav>
                                        <p:tav tm="100000">
                                          <p:val>
                                            <p:strVal val="#ppt_w"/>
                                          </p:val>
                                        </p:tav>
                                      </p:tavLst>
                                    </p:anim>
                                    <p:anim calcmode="lin" valueType="num">
                                      <p:cBhvr>
                                        <p:cTn id="92" dur="1000" fill="hold"/>
                                        <p:tgtEl>
                                          <p:spTgt spid="8">
                                            <p:graphicEl>
                                              <a:dgm id="{4F4C0767-4FEE-44AB-9AF8-DDBB242161A4}"/>
                                            </p:graphicEl>
                                          </p:spTgt>
                                        </p:tgtEl>
                                        <p:attrNameLst>
                                          <p:attrName>ppt_h</p:attrName>
                                        </p:attrNameLst>
                                      </p:cBhvr>
                                      <p:tavLst>
                                        <p:tav tm="0">
                                          <p:val>
                                            <p:fltVal val="0"/>
                                          </p:val>
                                        </p:tav>
                                        <p:tav tm="100000">
                                          <p:val>
                                            <p:strVal val="#ppt_h"/>
                                          </p:val>
                                        </p:tav>
                                      </p:tavLst>
                                    </p:anim>
                                    <p:anim calcmode="lin" valueType="num">
                                      <p:cBhvr>
                                        <p:cTn id="93" dur="1000" fill="hold"/>
                                        <p:tgtEl>
                                          <p:spTgt spid="8">
                                            <p:graphicEl>
                                              <a:dgm id="{4F4C0767-4FEE-44AB-9AF8-DDBB242161A4}"/>
                                            </p:graphicEl>
                                          </p:spTgt>
                                        </p:tgtEl>
                                        <p:attrNameLst>
                                          <p:attrName>style.rotation</p:attrName>
                                        </p:attrNameLst>
                                      </p:cBhvr>
                                      <p:tavLst>
                                        <p:tav tm="0">
                                          <p:val>
                                            <p:fltVal val="90"/>
                                          </p:val>
                                        </p:tav>
                                        <p:tav tm="100000">
                                          <p:val>
                                            <p:fltVal val="0"/>
                                          </p:val>
                                        </p:tav>
                                      </p:tavLst>
                                    </p:anim>
                                    <p:animEffect transition="in" filter="fade">
                                      <p:cBhvr>
                                        <p:cTn id="94" dur="1000"/>
                                        <p:tgtEl>
                                          <p:spTgt spid="8">
                                            <p:graphicEl>
                                              <a:dgm id="{4F4C0767-4FEE-44AB-9AF8-DDBB242161A4}"/>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8">
                                            <p:graphicEl>
                                              <a:dgm id="{3B76DD21-E7CB-4FC0-842F-5FC7F40DF557}"/>
                                            </p:graphicEl>
                                          </p:spTgt>
                                        </p:tgtEl>
                                        <p:attrNameLst>
                                          <p:attrName>style.visibility</p:attrName>
                                        </p:attrNameLst>
                                      </p:cBhvr>
                                      <p:to>
                                        <p:strVal val="visible"/>
                                      </p:to>
                                    </p:set>
                                    <p:anim calcmode="lin" valueType="num">
                                      <p:cBhvr>
                                        <p:cTn id="99" dur="1000" fill="hold"/>
                                        <p:tgtEl>
                                          <p:spTgt spid="8">
                                            <p:graphicEl>
                                              <a:dgm id="{3B76DD21-E7CB-4FC0-842F-5FC7F40DF557}"/>
                                            </p:graphicEl>
                                          </p:spTgt>
                                        </p:tgtEl>
                                        <p:attrNameLst>
                                          <p:attrName>ppt_w</p:attrName>
                                        </p:attrNameLst>
                                      </p:cBhvr>
                                      <p:tavLst>
                                        <p:tav tm="0">
                                          <p:val>
                                            <p:fltVal val="0"/>
                                          </p:val>
                                        </p:tav>
                                        <p:tav tm="100000">
                                          <p:val>
                                            <p:strVal val="#ppt_w"/>
                                          </p:val>
                                        </p:tav>
                                      </p:tavLst>
                                    </p:anim>
                                    <p:anim calcmode="lin" valueType="num">
                                      <p:cBhvr>
                                        <p:cTn id="100" dur="1000" fill="hold"/>
                                        <p:tgtEl>
                                          <p:spTgt spid="8">
                                            <p:graphicEl>
                                              <a:dgm id="{3B76DD21-E7CB-4FC0-842F-5FC7F40DF557}"/>
                                            </p:graphicEl>
                                          </p:spTgt>
                                        </p:tgtEl>
                                        <p:attrNameLst>
                                          <p:attrName>ppt_h</p:attrName>
                                        </p:attrNameLst>
                                      </p:cBhvr>
                                      <p:tavLst>
                                        <p:tav tm="0">
                                          <p:val>
                                            <p:fltVal val="0"/>
                                          </p:val>
                                        </p:tav>
                                        <p:tav tm="100000">
                                          <p:val>
                                            <p:strVal val="#ppt_h"/>
                                          </p:val>
                                        </p:tav>
                                      </p:tavLst>
                                    </p:anim>
                                    <p:anim calcmode="lin" valueType="num">
                                      <p:cBhvr>
                                        <p:cTn id="101" dur="1000" fill="hold"/>
                                        <p:tgtEl>
                                          <p:spTgt spid="8">
                                            <p:graphicEl>
                                              <a:dgm id="{3B76DD21-E7CB-4FC0-842F-5FC7F40DF557}"/>
                                            </p:graphicEl>
                                          </p:spTgt>
                                        </p:tgtEl>
                                        <p:attrNameLst>
                                          <p:attrName>style.rotation</p:attrName>
                                        </p:attrNameLst>
                                      </p:cBhvr>
                                      <p:tavLst>
                                        <p:tav tm="0">
                                          <p:val>
                                            <p:fltVal val="90"/>
                                          </p:val>
                                        </p:tav>
                                        <p:tav tm="100000">
                                          <p:val>
                                            <p:fltVal val="0"/>
                                          </p:val>
                                        </p:tav>
                                      </p:tavLst>
                                    </p:anim>
                                    <p:animEffect transition="in" filter="fade">
                                      <p:cBhvr>
                                        <p:cTn id="102" dur="1000"/>
                                        <p:tgtEl>
                                          <p:spTgt spid="8">
                                            <p:graphicEl>
                                              <a:dgm id="{3B76DD21-E7CB-4FC0-842F-5FC7F40DF557}"/>
                                            </p:graphicEl>
                                          </p:spTgt>
                                        </p:tgtEl>
                                      </p:cBhvr>
                                    </p:animEffect>
                                  </p:childTnLst>
                                </p:cTn>
                              </p:par>
                              <p:par>
                                <p:cTn id="103" presetID="31" presetClass="entr" presetSubtype="0" fill="hold" grpId="0" nodeType="withEffect">
                                  <p:stCondLst>
                                    <p:cond delay="0"/>
                                  </p:stCondLst>
                                  <p:childTnLst>
                                    <p:set>
                                      <p:cBhvr>
                                        <p:cTn id="104" dur="1" fill="hold">
                                          <p:stCondLst>
                                            <p:cond delay="0"/>
                                          </p:stCondLst>
                                        </p:cTn>
                                        <p:tgtEl>
                                          <p:spTgt spid="8">
                                            <p:graphicEl>
                                              <a:dgm id="{5B1B8359-36CB-4C13-BBF7-E942E02E1146}"/>
                                            </p:graphicEl>
                                          </p:spTgt>
                                        </p:tgtEl>
                                        <p:attrNameLst>
                                          <p:attrName>style.visibility</p:attrName>
                                        </p:attrNameLst>
                                      </p:cBhvr>
                                      <p:to>
                                        <p:strVal val="visible"/>
                                      </p:to>
                                    </p:set>
                                    <p:anim calcmode="lin" valueType="num">
                                      <p:cBhvr>
                                        <p:cTn id="105" dur="1000" fill="hold"/>
                                        <p:tgtEl>
                                          <p:spTgt spid="8">
                                            <p:graphicEl>
                                              <a:dgm id="{5B1B8359-36CB-4C13-BBF7-E942E02E1146}"/>
                                            </p:graphicEl>
                                          </p:spTgt>
                                        </p:tgtEl>
                                        <p:attrNameLst>
                                          <p:attrName>ppt_w</p:attrName>
                                        </p:attrNameLst>
                                      </p:cBhvr>
                                      <p:tavLst>
                                        <p:tav tm="0">
                                          <p:val>
                                            <p:fltVal val="0"/>
                                          </p:val>
                                        </p:tav>
                                        <p:tav tm="100000">
                                          <p:val>
                                            <p:strVal val="#ppt_w"/>
                                          </p:val>
                                        </p:tav>
                                      </p:tavLst>
                                    </p:anim>
                                    <p:anim calcmode="lin" valueType="num">
                                      <p:cBhvr>
                                        <p:cTn id="106" dur="1000" fill="hold"/>
                                        <p:tgtEl>
                                          <p:spTgt spid="8">
                                            <p:graphicEl>
                                              <a:dgm id="{5B1B8359-36CB-4C13-BBF7-E942E02E1146}"/>
                                            </p:graphicEl>
                                          </p:spTgt>
                                        </p:tgtEl>
                                        <p:attrNameLst>
                                          <p:attrName>ppt_h</p:attrName>
                                        </p:attrNameLst>
                                      </p:cBhvr>
                                      <p:tavLst>
                                        <p:tav tm="0">
                                          <p:val>
                                            <p:fltVal val="0"/>
                                          </p:val>
                                        </p:tav>
                                        <p:tav tm="100000">
                                          <p:val>
                                            <p:strVal val="#ppt_h"/>
                                          </p:val>
                                        </p:tav>
                                      </p:tavLst>
                                    </p:anim>
                                    <p:anim calcmode="lin" valueType="num">
                                      <p:cBhvr>
                                        <p:cTn id="107" dur="1000" fill="hold"/>
                                        <p:tgtEl>
                                          <p:spTgt spid="8">
                                            <p:graphicEl>
                                              <a:dgm id="{5B1B8359-36CB-4C13-BBF7-E942E02E1146}"/>
                                            </p:graphicEl>
                                          </p:spTgt>
                                        </p:tgtEl>
                                        <p:attrNameLst>
                                          <p:attrName>style.rotation</p:attrName>
                                        </p:attrNameLst>
                                      </p:cBhvr>
                                      <p:tavLst>
                                        <p:tav tm="0">
                                          <p:val>
                                            <p:fltVal val="90"/>
                                          </p:val>
                                        </p:tav>
                                        <p:tav tm="100000">
                                          <p:val>
                                            <p:fltVal val="0"/>
                                          </p:val>
                                        </p:tav>
                                      </p:tavLst>
                                    </p:anim>
                                    <p:animEffect transition="in" filter="fade">
                                      <p:cBhvr>
                                        <p:cTn id="108" dur="1000"/>
                                        <p:tgtEl>
                                          <p:spTgt spid="8">
                                            <p:graphicEl>
                                              <a:dgm id="{5B1B8359-36CB-4C13-BBF7-E942E02E1146}"/>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nodeType="clickEffect">
                                  <p:stCondLst>
                                    <p:cond delay="0"/>
                                  </p:stCondLst>
                                  <p:childTnLst>
                                    <p:set>
                                      <p:cBhvr>
                                        <p:cTn id="112" dur="1" fill="hold">
                                          <p:stCondLst>
                                            <p:cond delay="0"/>
                                          </p:stCondLst>
                                        </p:cTn>
                                        <p:tgtEl>
                                          <p:spTgt spid="4106"/>
                                        </p:tgtEl>
                                        <p:attrNameLst>
                                          <p:attrName>style.visibility</p:attrName>
                                        </p:attrNameLst>
                                      </p:cBhvr>
                                      <p:to>
                                        <p:strVal val="visible"/>
                                      </p:to>
                                    </p:set>
                                    <p:animEffect transition="in" filter="wipe(down)">
                                      <p:cBhvr>
                                        <p:cTn id="113" dur="500"/>
                                        <p:tgtEl>
                                          <p:spTgt spid="4106"/>
                                        </p:tgtEl>
                                      </p:cBhvr>
                                    </p:animEffect>
                                  </p:childTnLst>
                                </p:cTn>
                              </p:par>
                            </p:childTnLst>
                          </p:cTn>
                        </p:par>
                      </p:childTnLst>
                    </p:cTn>
                  </p:par>
                  <p:par>
                    <p:cTn id="114" fill="hold">
                      <p:stCondLst>
                        <p:cond delay="indefinite"/>
                      </p:stCondLst>
                      <p:childTnLst>
                        <p:par>
                          <p:cTn id="115" fill="hold">
                            <p:stCondLst>
                              <p:cond delay="0"/>
                            </p:stCondLst>
                            <p:childTnLst>
                              <p:par>
                                <p:cTn id="116" presetID="14" presetClass="entr" presetSubtype="10" fill="hold" nodeType="clickEffect">
                                  <p:stCondLst>
                                    <p:cond delay="0"/>
                                  </p:stCondLst>
                                  <p:childTnLst>
                                    <p:set>
                                      <p:cBhvr>
                                        <p:cTn id="117" dur="1" fill="hold">
                                          <p:stCondLst>
                                            <p:cond delay="0"/>
                                          </p:stCondLst>
                                        </p:cTn>
                                        <p:tgtEl>
                                          <p:spTgt spid="4099"/>
                                        </p:tgtEl>
                                        <p:attrNameLst>
                                          <p:attrName>style.visibility</p:attrName>
                                        </p:attrNameLst>
                                      </p:cBhvr>
                                      <p:to>
                                        <p:strVal val="visible"/>
                                      </p:to>
                                    </p:set>
                                    <p:animEffect transition="in" filter="randombar(horizontal)">
                                      <p:cBhvr>
                                        <p:cTn id="118" dur="500"/>
                                        <p:tgtEl>
                                          <p:spTgt spid="4099"/>
                                        </p:tgtEl>
                                      </p:cBhvr>
                                    </p:animEffect>
                                  </p:childTnLst>
                                </p:cTn>
                              </p:par>
                            </p:childTnLst>
                          </p:cTn>
                        </p:par>
                      </p:childTnLst>
                    </p:cTn>
                  </p:par>
                  <p:par>
                    <p:cTn id="119" fill="hold">
                      <p:stCondLst>
                        <p:cond delay="indefinite"/>
                      </p:stCondLst>
                      <p:childTnLst>
                        <p:par>
                          <p:cTn id="120" fill="hold">
                            <p:stCondLst>
                              <p:cond delay="0"/>
                            </p:stCondLst>
                            <p:childTnLst>
                              <p:par>
                                <p:cTn id="121" presetID="21" presetClass="entr" presetSubtype="1" fill="hold" nodeType="clickEffect">
                                  <p:stCondLst>
                                    <p:cond delay="0"/>
                                  </p:stCondLst>
                                  <p:childTnLst>
                                    <p:set>
                                      <p:cBhvr>
                                        <p:cTn id="122" dur="1" fill="hold">
                                          <p:stCondLst>
                                            <p:cond delay="0"/>
                                          </p:stCondLst>
                                        </p:cTn>
                                        <p:tgtEl>
                                          <p:spTgt spid="4100"/>
                                        </p:tgtEl>
                                        <p:attrNameLst>
                                          <p:attrName>style.visibility</p:attrName>
                                        </p:attrNameLst>
                                      </p:cBhvr>
                                      <p:to>
                                        <p:strVal val="visible"/>
                                      </p:to>
                                    </p:set>
                                    <p:animEffect transition="in" filter="wheel(1)">
                                      <p:cBhvr>
                                        <p:cTn id="123"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6600" dirty="0" smtClean="0"/>
              <a:t>Deux notions de Jean-Paul Sartre</a:t>
            </a:r>
            <a:endParaRPr lang="fr-FR" sz="6600" dirty="0"/>
          </a:p>
        </p:txBody>
      </p:sp>
      <p:sp>
        <p:nvSpPr>
          <p:cNvPr id="6" name="Espace réservé du texte 5"/>
          <p:cNvSpPr>
            <a:spLocks noGrp="1"/>
          </p:cNvSpPr>
          <p:nvPr>
            <p:ph type="body" idx="1"/>
          </p:nvPr>
        </p:nvSpPr>
        <p:spPr>
          <a:xfrm>
            <a:off x="467544" y="1772816"/>
            <a:ext cx="4040188" cy="639762"/>
          </a:xfrm>
        </p:spPr>
        <p:style>
          <a:lnRef idx="0">
            <a:schemeClr val="accent6"/>
          </a:lnRef>
          <a:fillRef idx="3">
            <a:schemeClr val="accent6"/>
          </a:fillRef>
          <a:effectRef idx="3">
            <a:schemeClr val="accent6"/>
          </a:effectRef>
          <a:fontRef idx="minor">
            <a:schemeClr val="lt1"/>
          </a:fontRef>
        </p:style>
        <p:txBody>
          <a:bodyPr>
            <a:normAutofit/>
          </a:bodyPr>
          <a:lstStyle/>
          <a:p>
            <a:r>
              <a:rPr lang="fr-FR" sz="3200" dirty="0" smtClean="0"/>
              <a:t>« le salaud »</a:t>
            </a:r>
            <a:endParaRPr lang="fr-FR" sz="3200" dirty="0"/>
          </a:p>
        </p:txBody>
      </p:sp>
      <p:sp>
        <p:nvSpPr>
          <p:cNvPr id="7" name="Espace réservé du contenu 6"/>
          <p:cNvSpPr>
            <a:spLocks noGrp="1"/>
          </p:cNvSpPr>
          <p:nvPr>
            <p:ph sz="half" idx="2"/>
          </p:nvPr>
        </p:nvSpPr>
        <p:spPr>
          <a:xfrm>
            <a:off x="467544" y="2420888"/>
            <a:ext cx="4040188" cy="3951288"/>
          </a:xfrm>
        </p:spPr>
        <p:style>
          <a:lnRef idx="1">
            <a:schemeClr val="accent6"/>
          </a:lnRef>
          <a:fillRef idx="2">
            <a:schemeClr val="accent6"/>
          </a:fillRef>
          <a:effectRef idx="1">
            <a:schemeClr val="accent6"/>
          </a:effectRef>
          <a:fontRef idx="minor">
            <a:schemeClr val="dk1"/>
          </a:fontRef>
        </p:style>
        <p:txBody>
          <a:bodyPr>
            <a:normAutofit/>
          </a:bodyPr>
          <a:lstStyle/>
          <a:p>
            <a:r>
              <a:rPr lang="fr-FR" dirty="0" smtClean="0">
                <a:latin typeface="+mj-lt"/>
              </a:rPr>
              <a:t>Au lieu de vivre ma vie comme un projet libre et choisi par moi seul, je mène une vie conformiste.</a:t>
            </a:r>
          </a:p>
          <a:p>
            <a:r>
              <a:rPr lang="fr-FR" dirty="0" smtClean="0">
                <a:latin typeface="+mj-lt"/>
              </a:rPr>
              <a:t>Me conformant aux attentes et stéréotypes, j’incarne une image de moi-même qui est fausse, factice, et je deviens un « salaud », le porte-drapeau d’un intérêt particulier, d’une idéologie partisane</a:t>
            </a:r>
            <a:endParaRPr lang="fr-FR" dirty="0">
              <a:latin typeface="+mj-lt"/>
            </a:endParaRPr>
          </a:p>
        </p:txBody>
      </p:sp>
      <p:sp>
        <p:nvSpPr>
          <p:cNvPr id="8" name="Espace réservé du texte 7"/>
          <p:cNvSpPr>
            <a:spLocks noGrp="1"/>
          </p:cNvSpPr>
          <p:nvPr>
            <p:ph type="body" sz="quarter" idx="3"/>
          </p:nvPr>
        </p:nvSpPr>
        <p:spPr>
          <a:xfrm>
            <a:off x="4644008" y="1772816"/>
            <a:ext cx="4041775" cy="639762"/>
          </a:xfrm>
        </p:spPr>
        <p:style>
          <a:lnRef idx="0">
            <a:schemeClr val="accent2"/>
          </a:lnRef>
          <a:fillRef idx="3">
            <a:schemeClr val="accent2"/>
          </a:fillRef>
          <a:effectRef idx="3">
            <a:schemeClr val="accent2"/>
          </a:effectRef>
          <a:fontRef idx="minor">
            <a:schemeClr val="lt1"/>
          </a:fontRef>
        </p:style>
        <p:txBody>
          <a:bodyPr/>
          <a:lstStyle/>
          <a:p>
            <a:r>
              <a:rPr lang="fr-FR" dirty="0" smtClean="0"/>
              <a:t>« l’enfer, c’est les autres »</a:t>
            </a:r>
            <a:endParaRPr lang="fr-FR" dirty="0"/>
          </a:p>
        </p:txBody>
      </p:sp>
      <p:sp>
        <p:nvSpPr>
          <p:cNvPr id="9" name="Espace réservé du contenu 8"/>
          <p:cNvSpPr>
            <a:spLocks noGrp="1"/>
          </p:cNvSpPr>
          <p:nvPr>
            <p:ph sz="quarter" idx="4"/>
          </p:nvPr>
        </p:nvSpPr>
        <p:spPr>
          <a:xfrm>
            <a:off x="4645025" y="2420888"/>
            <a:ext cx="4041775" cy="4248471"/>
          </a:xfrm>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fr-FR" dirty="0" smtClean="0">
                <a:latin typeface="+mj-lt"/>
              </a:rPr>
              <a:t>Même quand je suis authentique, autrui s’acharne à me « chosifier »</a:t>
            </a:r>
          </a:p>
          <a:p>
            <a:r>
              <a:rPr lang="fr-FR" dirty="0" smtClean="0">
                <a:latin typeface="+mj-lt"/>
              </a:rPr>
              <a:t>Chosifier : réduire l’être libre à « une chose » un « type » ou « stéréotype » sur lequel on pose une étiquette. « on » ne me voit pas comme un «</a:t>
            </a:r>
            <a:r>
              <a:rPr lang="fr-FR" dirty="0">
                <a:latin typeface="+mj-lt"/>
              </a:rPr>
              <a:t> toi », </a:t>
            </a:r>
            <a:r>
              <a:rPr lang="fr-FR" dirty="0" smtClean="0">
                <a:latin typeface="+mj-lt"/>
              </a:rPr>
              <a:t>mais </a:t>
            </a:r>
            <a:r>
              <a:rPr lang="fr-FR" dirty="0">
                <a:latin typeface="+mj-lt"/>
              </a:rPr>
              <a:t>comme « lui/elle </a:t>
            </a:r>
            <a:r>
              <a:rPr lang="fr-FR" dirty="0" smtClean="0">
                <a:latin typeface="+mj-lt"/>
              </a:rPr>
              <a:t>»</a:t>
            </a:r>
          </a:p>
          <a:p>
            <a:r>
              <a:rPr lang="fr-FR" dirty="0" smtClean="0">
                <a:latin typeface="+mj-lt"/>
              </a:rPr>
              <a:t>Le regard d’autrui réduit et enferme.</a:t>
            </a:r>
          </a:p>
          <a:p>
            <a:r>
              <a:rPr lang="fr-FR" dirty="0" smtClean="0">
                <a:latin typeface="+mj-lt"/>
              </a:rPr>
              <a:t>« L’enfer, c’est les autres »  : autrui construit et colporte une image fausse de moi-même</a:t>
            </a:r>
          </a:p>
        </p:txBody>
      </p:sp>
    </p:spTree>
    <p:extLst>
      <p:ext uri="{BB962C8B-B14F-4D97-AF65-F5344CB8AC3E}">
        <p14:creationId xmlns:p14="http://schemas.microsoft.com/office/powerpoint/2010/main" val="1994233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09600" y="188640"/>
            <a:ext cx="7924800" cy="1152128"/>
          </a:xfrm>
        </p:spPr>
        <p:txBody>
          <a:bodyPr>
            <a:normAutofit/>
          </a:bodyPr>
          <a:lstStyle/>
          <a:p>
            <a:r>
              <a:rPr lang="fr-FR" dirty="0" smtClean="0"/>
              <a:t>Première partie : discussion par tables</a:t>
            </a:r>
            <a:endParaRPr lang="fr-FR" dirty="0"/>
          </a:p>
        </p:txBody>
      </p:sp>
      <p:pic>
        <p:nvPicPr>
          <p:cNvPr id="3" name="Espace réservé du contenu 2"/>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1521" y="1978299"/>
            <a:ext cx="5760640" cy="4320480"/>
          </a:xfrm>
        </p:spPr>
      </p:pic>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8184" y="1916832"/>
            <a:ext cx="2592288" cy="1944216"/>
          </a:xfrm>
          <a:prstGeom prst="rect">
            <a:avLst/>
          </a:prstGeom>
        </p:spPr>
      </p:pic>
      <p:pic>
        <p:nvPicPr>
          <p:cNvPr id="6" name="Imag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28184" y="4221088"/>
            <a:ext cx="2627784" cy="1970838"/>
          </a:xfrm>
          <a:prstGeom prst="rect">
            <a:avLst/>
          </a:prstGeom>
        </p:spPr>
      </p:pic>
    </p:spTree>
    <p:extLst>
      <p:ext uri="{BB962C8B-B14F-4D97-AF65-F5344CB8AC3E}">
        <p14:creationId xmlns:p14="http://schemas.microsoft.com/office/powerpoint/2010/main" val="2864115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6600" dirty="0" smtClean="0"/>
              <a:t>Croissance, projet et responsabilité</a:t>
            </a:r>
            <a:endParaRPr lang="fr-FR" sz="6600" dirty="0"/>
          </a:p>
        </p:txBody>
      </p:sp>
      <p:graphicFrame>
        <p:nvGraphicFramePr>
          <p:cNvPr id="9" name="Espace réservé du contenu 8"/>
          <p:cNvGraphicFramePr>
            <a:graphicFrameLocks noGrp="1"/>
          </p:cNvGraphicFramePr>
          <p:nvPr>
            <p:ph idx="1"/>
            <p:extLst>
              <p:ext uri="{D42A27DB-BD31-4B8C-83A1-F6EECF244321}">
                <p14:modId xmlns:p14="http://schemas.microsoft.com/office/powerpoint/2010/main" val="110193609"/>
              </p:ext>
            </p:extLst>
          </p:nvPr>
        </p:nvGraphicFramePr>
        <p:xfrm>
          <a:off x="467544" y="2131145"/>
          <a:ext cx="8229657" cy="3012366"/>
        </p:xfrm>
        <a:graphic>
          <a:graphicData uri="http://schemas.openxmlformats.org/drawingml/2006/table">
            <a:tbl>
              <a:tblPr firstRow="1" bandRow="1">
                <a:tableStyleId>{5C22544A-7EE6-4342-B048-85BDC9FD1C3A}</a:tableStyleId>
              </a:tblPr>
              <a:tblGrid>
                <a:gridCol w="3669982"/>
                <a:gridCol w="4559675"/>
              </a:tblGrid>
              <a:tr h="1004122">
                <a:tc>
                  <a:txBody>
                    <a:bodyPr/>
                    <a:lstStyle/>
                    <a:p>
                      <a:endParaRPr lang="fr-FR" dirty="0"/>
                    </a:p>
                  </a:txBody>
                  <a:tcPr marL="86343" marR="86343">
                    <a:solidFill>
                      <a:schemeClr val="accent5">
                        <a:lumMod val="60000"/>
                        <a:lumOff val="40000"/>
                      </a:schemeClr>
                    </a:solidFill>
                  </a:tcPr>
                </a:tc>
                <a:tc>
                  <a:txBody>
                    <a:bodyPr/>
                    <a:lstStyle/>
                    <a:p>
                      <a:endParaRPr lang="fr-FR" dirty="0"/>
                    </a:p>
                  </a:txBody>
                  <a:tcPr marL="86343" marR="86343">
                    <a:solidFill>
                      <a:schemeClr val="accent5">
                        <a:lumMod val="60000"/>
                        <a:lumOff val="40000"/>
                      </a:schemeClr>
                    </a:solidFill>
                  </a:tcPr>
                </a:tc>
              </a:tr>
              <a:tr h="1004122">
                <a:tc>
                  <a:txBody>
                    <a:bodyPr/>
                    <a:lstStyle/>
                    <a:p>
                      <a:endParaRPr lang="fr-FR" dirty="0"/>
                    </a:p>
                  </a:txBody>
                  <a:tcPr marL="86343" marR="86343">
                    <a:solidFill>
                      <a:schemeClr val="accent5">
                        <a:lumMod val="60000"/>
                        <a:lumOff val="40000"/>
                      </a:schemeClr>
                    </a:solidFill>
                  </a:tcPr>
                </a:tc>
                <a:tc>
                  <a:txBody>
                    <a:bodyPr/>
                    <a:lstStyle/>
                    <a:p>
                      <a:endParaRPr lang="fr-FR" dirty="0"/>
                    </a:p>
                  </a:txBody>
                  <a:tcPr marL="86343" marR="86343">
                    <a:solidFill>
                      <a:schemeClr val="accent5">
                        <a:lumMod val="60000"/>
                        <a:lumOff val="40000"/>
                      </a:schemeClr>
                    </a:solidFill>
                  </a:tcPr>
                </a:tc>
              </a:tr>
              <a:tr h="1004122">
                <a:tc>
                  <a:txBody>
                    <a:bodyPr/>
                    <a:lstStyle/>
                    <a:p>
                      <a:endParaRPr lang="fr-FR" dirty="0"/>
                    </a:p>
                  </a:txBody>
                  <a:tcPr marL="86343" marR="86343">
                    <a:solidFill>
                      <a:schemeClr val="accent5">
                        <a:lumMod val="60000"/>
                        <a:lumOff val="40000"/>
                      </a:schemeClr>
                    </a:solidFill>
                  </a:tcPr>
                </a:tc>
                <a:tc>
                  <a:txBody>
                    <a:bodyPr/>
                    <a:lstStyle/>
                    <a:p>
                      <a:endParaRPr lang="fr-FR" dirty="0"/>
                    </a:p>
                  </a:txBody>
                  <a:tcPr marL="86343" marR="86343">
                    <a:solidFill>
                      <a:schemeClr val="accent5">
                        <a:lumMod val="60000"/>
                        <a:lumOff val="40000"/>
                      </a:schemeClr>
                    </a:solidFill>
                  </a:tcPr>
                </a:tc>
              </a:tr>
            </a:tbl>
          </a:graphicData>
        </a:graphic>
      </p:graphicFrame>
      <p:sp>
        <p:nvSpPr>
          <p:cNvPr id="10" name="Rectangle 9"/>
          <p:cNvSpPr/>
          <p:nvPr/>
        </p:nvSpPr>
        <p:spPr>
          <a:xfrm>
            <a:off x="1012533" y="5316923"/>
            <a:ext cx="2739089" cy="52322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fr-FR" sz="2800" dirty="0" smtClean="0">
                <a:latin typeface="Arial Narrow" pitchFamily="34" charset="0"/>
              </a:rPr>
              <a:t>Toutes les choses</a:t>
            </a:r>
            <a:endParaRPr lang="fr-FR" sz="2800" dirty="0"/>
          </a:p>
        </p:txBody>
      </p:sp>
      <p:sp>
        <p:nvSpPr>
          <p:cNvPr id="11" name="Rectangle 10"/>
          <p:cNvSpPr/>
          <p:nvPr/>
        </p:nvSpPr>
        <p:spPr>
          <a:xfrm>
            <a:off x="1012533" y="5879650"/>
            <a:ext cx="2739089" cy="89255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sz="2800" dirty="0" smtClean="0">
                <a:solidFill>
                  <a:srgbClr val="FF0000"/>
                </a:solidFill>
                <a:latin typeface="Arial Narrow" pitchFamily="34" charset="0"/>
              </a:rPr>
              <a:t>Ressemblance </a:t>
            </a:r>
          </a:p>
          <a:p>
            <a:pPr algn="ctr"/>
            <a:r>
              <a:rPr lang="fr-FR" sz="2400" dirty="0">
                <a:solidFill>
                  <a:srgbClr val="FF0000"/>
                </a:solidFill>
                <a:latin typeface="Arial Narrow" pitchFamily="34" charset="0"/>
              </a:rPr>
              <a:t>s</a:t>
            </a:r>
            <a:r>
              <a:rPr lang="fr-FR" sz="2400" dirty="0" smtClean="0">
                <a:solidFill>
                  <a:srgbClr val="FF0000"/>
                </a:solidFill>
                <a:latin typeface="Arial Narrow" pitchFamily="34" charset="0"/>
              </a:rPr>
              <a:t>ymbolique irréfléchie</a:t>
            </a:r>
            <a:endParaRPr lang="fr-FR" sz="2400" dirty="0">
              <a:solidFill>
                <a:srgbClr val="FF0000"/>
              </a:solidFill>
            </a:endParaRPr>
          </a:p>
        </p:txBody>
      </p:sp>
      <p:sp>
        <p:nvSpPr>
          <p:cNvPr id="12" name="Flèche vers le bas 11"/>
          <p:cNvSpPr/>
          <p:nvPr/>
        </p:nvSpPr>
        <p:spPr>
          <a:xfrm rot="10800000">
            <a:off x="2060606" y="2131144"/>
            <a:ext cx="642942" cy="3012367"/>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3" name="Flèche vers le bas 12"/>
          <p:cNvSpPr/>
          <p:nvPr/>
        </p:nvSpPr>
        <p:spPr>
          <a:xfrm rot="10800000">
            <a:off x="6508679" y="2131143"/>
            <a:ext cx="571504" cy="3012367"/>
          </a:xfrm>
          <a:prstGeom prst="downArrow">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4" name="Rectangle 13"/>
          <p:cNvSpPr/>
          <p:nvPr/>
        </p:nvSpPr>
        <p:spPr>
          <a:xfrm>
            <a:off x="5458167" y="5243783"/>
            <a:ext cx="2672528" cy="584775"/>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3200" dirty="0" smtClean="0">
                <a:latin typeface="Arial Narrow" pitchFamily="34" charset="0"/>
              </a:rPr>
              <a:t>Être humain</a:t>
            </a:r>
            <a:endParaRPr lang="fr-FR" sz="3200" dirty="0"/>
          </a:p>
        </p:txBody>
      </p:sp>
      <p:sp>
        <p:nvSpPr>
          <p:cNvPr id="15" name="Rectangle 14"/>
          <p:cNvSpPr/>
          <p:nvPr/>
        </p:nvSpPr>
        <p:spPr>
          <a:xfrm>
            <a:off x="5491831" y="5857892"/>
            <a:ext cx="2638864" cy="954107"/>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fr-FR" sz="2800" dirty="0" smtClean="0">
                <a:solidFill>
                  <a:srgbClr val="0070C0"/>
                </a:solidFill>
                <a:latin typeface="Arial Narrow" pitchFamily="34" charset="0"/>
              </a:rPr>
              <a:t>Image directe</a:t>
            </a:r>
          </a:p>
          <a:p>
            <a:r>
              <a:rPr lang="fr-FR" sz="2800" dirty="0" smtClean="0">
                <a:solidFill>
                  <a:srgbClr val="0070C0"/>
                </a:solidFill>
                <a:latin typeface="Arial Narrow" pitchFamily="34" charset="0"/>
              </a:rPr>
              <a:t>Réfléchie, projetée</a:t>
            </a:r>
            <a:endParaRPr lang="fr-FR" sz="2800" dirty="0">
              <a:solidFill>
                <a:srgbClr val="0070C0"/>
              </a:solidFill>
            </a:endParaRPr>
          </a:p>
        </p:txBody>
      </p:sp>
      <p:sp>
        <p:nvSpPr>
          <p:cNvPr id="16" name="Rectangle 15"/>
          <p:cNvSpPr/>
          <p:nvPr/>
        </p:nvSpPr>
        <p:spPr>
          <a:xfrm>
            <a:off x="0" y="3375716"/>
            <a:ext cx="2195736" cy="132343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fr-FR" sz="2800" dirty="0" smtClean="0">
                <a:latin typeface="Arial Narrow" pitchFamily="34" charset="0"/>
              </a:rPr>
              <a:t>Déterminisme</a:t>
            </a:r>
          </a:p>
          <a:p>
            <a:pPr algn="ctr"/>
            <a:r>
              <a:rPr lang="fr-FR" sz="2800" dirty="0" smtClean="0">
                <a:latin typeface="Arial Narrow" pitchFamily="34" charset="0"/>
              </a:rPr>
              <a:t>Loi naturelle</a:t>
            </a:r>
          </a:p>
          <a:p>
            <a:pPr algn="ctr"/>
            <a:r>
              <a:rPr lang="fr-FR" sz="2400" dirty="0" smtClean="0">
                <a:latin typeface="Arial Narrow" pitchFamily="34" charset="0"/>
              </a:rPr>
              <a:t>(code génétique)</a:t>
            </a:r>
            <a:endParaRPr lang="fr-FR" sz="2400" dirty="0"/>
          </a:p>
        </p:txBody>
      </p:sp>
      <p:sp>
        <p:nvSpPr>
          <p:cNvPr id="17" name="Rectangle 16"/>
          <p:cNvSpPr/>
          <p:nvPr/>
        </p:nvSpPr>
        <p:spPr>
          <a:xfrm>
            <a:off x="3851920" y="3131448"/>
            <a:ext cx="2571768" cy="1077218"/>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3200" dirty="0" smtClean="0">
                <a:latin typeface="Arial Narrow" pitchFamily="34" charset="0"/>
              </a:rPr>
              <a:t>Libre-arbitre et responsabilité</a:t>
            </a:r>
          </a:p>
        </p:txBody>
      </p:sp>
      <p:sp>
        <p:nvSpPr>
          <p:cNvPr id="4" name="Rectangle 3"/>
          <p:cNvSpPr/>
          <p:nvPr/>
        </p:nvSpPr>
        <p:spPr>
          <a:xfrm>
            <a:off x="7088582" y="3254558"/>
            <a:ext cx="2084225" cy="830997"/>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fr-FR" sz="2400" dirty="0" smtClean="0">
                <a:latin typeface="Arial Narrow" pitchFamily="34" charset="0"/>
              </a:rPr>
              <a:t>Acteur de ma vie</a:t>
            </a:r>
          </a:p>
          <a:p>
            <a:pPr algn="ctr"/>
            <a:r>
              <a:rPr lang="fr-FR" sz="2400" dirty="0" smtClean="0">
                <a:latin typeface="Arial Narrow" pitchFamily="34" charset="0"/>
              </a:rPr>
              <a:t>Projet</a:t>
            </a:r>
            <a:endParaRPr lang="fr-FR" sz="2400" dirty="0"/>
          </a:p>
        </p:txBody>
      </p:sp>
      <p:sp>
        <p:nvSpPr>
          <p:cNvPr id="18" name="Rectangle 17"/>
          <p:cNvSpPr/>
          <p:nvPr/>
        </p:nvSpPr>
        <p:spPr>
          <a:xfrm>
            <a:off x="1579236" y="1607924"/>
            <a:ext cx="160568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fr-FR" sz="2800" dirty="0" smtClean="0">
                <a:latin typeface="Arial Narrow" pitchFamily="34" charset="0"/>
              </a:rPr>
              <a:t>Être en soi</a:t>
            </a:r>
            <a:endParaRPr lang="fr-FR" sz="2800" dirty="0"/>
          </a:p>
        </p:txBody>
      </p:sp>
      <p:sp>
        <p:nvSpPr>
          <p:cNvPr id="19" name="Rectangle 18"/>
          <p:cNvSpPr/>
          <p:nvPr/>
        </p:nvSpPr>
        <p:spPr>
          <a:xfrm>
            <a:off x="5822322" y="1585831"/>
            <a:ext cx="1944216"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fr-FR" sz="2800" dirty="0" smtClean="0">
                <a:latin typeface="Arial Narrow" pitchFamily="34" charset="0"/>
              </a:rPr>
              <a:t>Être-pour-soi</a:t>
            </a:r>
            <a:endParaRPr lang="fr-FR" sz="2800" dirty="0"/>
          </a:p>
        </p:txBody>
      </p:sp>
    </p:spTree>
    <p:extLst>
      <p:ext uri="{BB962C8B-B14F-4D97-AF65-F5344CB8AC3E}">
        <p14:creationId xmlns:p14="http://schemas.microsoft.com/office/powerpoint/2010/main" val="90717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600" dirty="0" smtClean="0"/>
              <a:t>En soi et pour soi chez Sartre</a:t>
            </a:r>
            <a:endParaRPr lang="fr-FR" sz="6600" dirty="0"/>
          </a:p>
        </p:txBody>
      </p:sp>
      <p:sp>
        <p:nvSpPr>
          <p:cNvPr id="3" name="Espace réservé du contenu 2"/>
          <p:cNvSpPr>
            <a:spLocks noGrp="1"/>
          </p:cNvSpPr>
          <p:nvPr>
            <p:ph idx="1"/>
          </p:nvPr>
        </p:nvSpPr>
        <p:spPr>
          <a:xfrm>
            <a:off x="346484" y="1628800"/>
            <a:ext cx="8686800" cy="4525963"/>
          </a:xfrm>
        </p:spPr>
        <p:style>
          <a:lnRef idx="1">
            <a:schemeClr val="accent5"/>
          </a:lnRef>
          <a:fillRef idx="2">
            <a:schemeClr val="accent5"/>
          </a:fillRef>
          <a:effectRef idx="1">
            <a:schemeClr val="accent5"/>
          </a:effectRef>
          <a:fontRef idx="minor">
            <a:schemeClr val="dk1"/>
          </a:fontRef>
        </p:style>
        <p:txBody>
          <a:bodyPr>
            <a:normAutofit/>
          </a:bodyPr>
          <a:lstStyle/>
          <a:p>
            <a:pPr fontAlgn="base"/>
            <a:r>
              <a:rPr lang="fr-FR" dirty="0"/>
              <a:t>Toutes </a:t>
            </a:r>
            <a:r>
              <a:rPr lang="fr-FR" dirty="0" smtClean="0"/>
              <a:t>ses </a:t>
            </a:r>
            <a:r>
              <a:rPr lang="fr-FR" dirty="0"/>
              <a:t>analyses sur l’angoisse, la liberté et la mauvaise foi renvoient au mode d’être de l’existant humain, ce </a:t>
            </a:r>
            <a:r>
              <a:rPr lang="fr-FR" i="1" dirty="0"/>
              <a:t>pour-soi</a:t>
            </a:r>
            <a:r>
              <a:rPr lang="fr-FR" dirty="0"/>
              <a:t> qui s’oppose en tout point à l’</a:t>
            </a:r>
            <a:r>
              <a:rPr lang="fr-FR" i="1" dirty="0"/>
              <a:t>en-soi</a:t>
            </a:r>
            <a:r>
              <a:rPr lang="fr-FR" dirty="0"/>
              <a:t> :</a:t>
            </a:r>
          </a:p>
          <a:p>
            <a:pPr fontAlgn="base"/>
            <a:r>
              <a:rPr lang="fr-FR" dirty="0"/>
              <a:t>- Alors que l’en-soi constitue une plénitude d’être (il désigne les choses qui sont ce qu’elles sont, dépourvues de conscience</a:t>
            </a:r>
            <a:r>
              <a:rPr lang="fr-FR" dirty="0" smtClean="0"/>
              <a:t>)… -</a:t>
            </a:r>
            <a:r>
              <a:rPr lang="fr-FR" dirty="0"/>
              <a:t>  le pour-soi représente la manière d’être d’un existant qui jamais ne coïncide avec lui-même.</a:t>
            </a:r>
          </a:p>
          <a:p>
            <a:pPr marL="0" indent="0" fontAlgn="base">
              <a:buNone/>
            </a:pPr>
            <a:r>
              <a:rPr lang="fr-FR" dirty="0" smtClean="0"/>
              <a:t>    ►</a:t>
            </a:r>
            <a:r>
              <a:rPr lang="fr-FR" dirty="0"/>
              <a:t>  Échappement permanent à lui-même, il n’est jamais tout à fait soi.</a:t>
            </a:r>
          </a:p>
          <a:p>
            <a:pPr marL="0" indent="0" fontAlgn="base">
              <a:buNone/>
            </a:pPr>
            <a:r>
              <a:rPr lang="fr-FR" dirty="0" smtClean="0"/>
              <a:t>    ►</a:t>
            </a:r>
            <a:r>
              <a:rPr lang="fr-FR" dirty="0"/>
              <a:t>  Sans arrêt, il se sépare de lui-même.</a:t>
            </a:r>
          </a:p>
          <a:p>
            <a:pPr marL="0" indent="0" fontAlgn="base">
              <a:buNone/>
            </a:pPr>
            <a:r>
              <a:rPr lang="fr-FR" dirty="0"/>
              <a:t> </a:t>
            </a:r>
            <a:r>
              <a:rPr lang="fr-FR" dirty="0" smtClean="0"/>
              <a:t>   Alors </a:t>
            </a:r>
            <a:r>
              <a:rPr lang="fr-FR" dirty="0"/>
              <a:t>que l’en-soi est opaque à lui-même, rempli de lui-même…</a:t>
            </a:r>
          </a:p>
          <a:p>
            <a:endParaRPr lang="fr-FR" dirty="0"/>
          </a:p>
        </p:txBody>
      </p:sp>
      <p:sp>
        <p:nvSpPr>
          <p:cNvPr id="4" name="Rectangle 3"/>
          <p:cNvSpPr/>
          <p:nvPr/>
        </p:nvSpPr>
        <p:spPr>
          <a:xfrm>
            <a:off x="4499992" y="6368917"/>
            <a:ext cx="4533292" cy="369332"/>
          </a:xfrm>
          <a:prstGeom prst="rect">
            <a:avLst/>
          </a:prstGeom>
        </p:spPr>
        <p:txBody>
          <a:bodyPr wrap="none">
            <a:spAutoFit/>
          </a:bodyPr>
          <a:lstStyle/>
          <a:p>
            <a:r>
              <a:rPr lang="fr-FR" dirty="0"/>
              <a:t>http://la-philosophie.com/philosophie-sartre</a:t>
            </a:r>
          </a:p>
        </p:txBody>
      </p:sp>
    </p:spTree>
    <p:extLst>
      <p:ext uri="{BB962C8B-B14F-4D97-AF65-F5344CB8AC3E}">
        <p14:creationId xmlns:p14="http://schemas.microsoft.com/office/powerpoint/2010/main" val="3900884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Authenticité et facticité, « salaud » sartrien</a:t>
            </a:r>
            <a:endParaRPr lang="fr-FR" dirty="0"/>
          </a:p>
        </p:txBody>
      </p:sp>
      <p:sp>
        <p:nvSpPr>
          <p:cNvPr id="3" name="Espace réservé du contenu 2"/>
          <p:cNvSpPr>
            <a:spLocks noGrp="1"/>
          </p:cNvSpPr>
          <p:nvPr>
            <p:ph idx="1"/>
          </p:nvPr>
        </p:nvSpPr>
        <p:spPr>
          <a:xfrm>
            <a:off x="323528" y="1600200"/>
            <a:ext cx="8568952" cy="5069160"/>
          </a:xfrm>
        </p:spPr>
        <p:txBody>
          <a:bodyPr>
            <a:normAutofit/>
          </a:bodyPr>
          <a:lstStyle/>
          <a:p>
            <a:r>
              <a:rPr lang="fr-FR" dirty="0" smtClean="0">
                <a:solidFill>
                  <a:schemeClr val="tx1"/>
                </a:solidFill>
                <a:latin typeface="+mj-lt"/>
              </a:rPr>
              <a:t>L’Être humain n’a pas d’en soi ; il est un « pour soi ». Je suis ce que j’ai décidé de devenir, une liberté en acte. </a:t>
            </a:r>
          </a:p>
          <a:p>
            <a:r>
              <a:rPr lang="fr-FR" dirty="0" smtClean="0">
                <a:solidFill>
                  <a:schemeClr val="tx1"/>
                </a:solidFill>
                <a:latin typeface="+mj-lt"/>
              </a:rPr>
              <a:t>Je suis liberté pure, indifférenciée, projet de devenir une personne à nulle autre pareille. Le projet existentiel est le choix de l’authenticité : assumer qui je suis.</a:t>
            </a:r>
          </a:p>
          <a:p>
            <a:r>
              <a:rPr lang="fr-FR" dirty="0" smtClean="0">
                <a:solidFill>
                  <a:schemeClr val="tx1"/>
                </a:solidFill>
                <a:latin typeface="+mj-lt"/>
              </a:rPr>
              <a:t>Il est tentant de s’identifier à des déterminismes</a:t>
            </a:r>
            <a:r>
              <a:rPr lang="fr-FR" dirty="0">
                <a:solidFill>
                  <a:schemeClr val="tx1"/>
                </a:solidFill>
                <a:latin typeface="+mj-lt"/>
              </a:rPr>
              <a:t> </a:t>
            </a:r>
            <a:r>
              <a:rPr lang="fr-FR" dirty="0" smtClean="0">
                <a:solidFill>
                  <a:schemeClr val="tx1"/>
                </a:solidFill>
                <a:latin typeface="+mj-lt"/>
              </a:rPr>
              <a:t>religieux, politiques, idéologiques. C’est  la « facticité » : se conformer au lieu de se former. </a:t>
            </a:r>
          </a:p>
          <a:p>
            <a:r>
              <a:rPr lang="fr-FR" dirty="0" smtClean="0">
                <a:solidFill>
                  <a:schemeClr val="tx1"/>
                </a:solidFill>
                <a:latin typeface="+mj-lt"/>
              </a:rPr>
              <a:t>Déterminisme dénoncé par Simone de Beauvoir : le sexe (« on ne naît pas femme, on le devient »), par Sartre : la classe sociale (devenir un petit bourgeois), la race (la question juive). Au lieu de devenir moi, je me camoufle et adopte la « tenue » du groupe. </a:t>
            </a:r>
          </a:p>
          <a:p>
            <a:r>
              <a:rPr lang="fr-FR" dirty="0" smtClean="0">
                <a:solidFill>
                  <a:schemeClr val="tx1"/>
                </a:solidFill>
                <a:latin typeface="+mj-lt"/>
              </a:rPr>
              <a:t>Le « salaud », au lieu de mener une vie réfléchie, aura des </a:t>
            </a:r>
            <a:r>
              <a:rPr lang="fr-FR" dirty="0" smtClean="0">
                <a:solidFill>
                  <a:srgbClr val="FF0000"/>
                </a:solidFill>
                <a:latin typeface="+mj-lt"/>
              </a:rPr>
              <a:t>réflexes</a:t>
            </a:r>
            <a:r>
              <a:rPr lang="fr-FR" dirty="0" smtClean="0">
                <a:solidFill>
                  <a:schemeClr val="tx1"/>
                </a:solidFill>
                <a:latin typeface="+mj-lt"/>
              </a:rPr>
              <a:t> : de bourgeois, de raciste, de sexiste </a:t>
            </a:r>
            <a:r>
              <a:rPr lang="fr-FR" dirty="0" err="1" smtClean="0">
                <a:solidFill>
                  <a:schemeClr val="tx1"/>
                </a:solidFill>
                <a:latin typeface="+mj-lt"/>
              </a:rPr>
              <a:t>etc</a:t>
            </a:r>
            <a:r>
              <a:rPr lang="fr-FR" dirty="0" smtClean="0">
                <a:solidFill>
                  <a:schemeClr val="tx1"/>
                </a:solidFill>
                <a:latin typeface="+mj-lt"/>
              </a:rPr>
              <a:t> … L’absence de projet existentiel favorise la chosification de soi et des autres. </a:t>
            </a:r>
            <a:endParaRPr lang="fr-FR" dirty="0">
              <a:solidFill>
                <a:schemeClr val="tx1"/>
              </a:solidFill>
              <a:latin typeface="+mj-lt"/>
            </a:endParaRPr>
          </a:p>
        </p:txBody>
      </p:sp>
    </p:spTree>
    <p:extLst>
      <p:ext uri="{BB962C8B-B14F-4D97-AF65-F5344CB8AC3E}">
        <p14:creationId xmlns:p14="http://schemas.microsoft.com/office/powerpoint/2010/main" val="3335493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6600" dirty="0" smtClean="0"/>
              <a:t>La personne et le projet existentiel</a:t>
            </a:r>
            <a:endParaRPr lang="fr-FR" sz="6600" dirty="0"/>
          </a:p>
        </p:txBody>
      </p:sp>
      <p:sp>
        <p:nvSpPr>
          <p:cNvPr id="4" name="Espace réservé du texte 3"/>
          <p:cNvSpPr>
            <a:spLocks noGrp="1"/>
          </p:cNvSpPr>
          <p:nvPr>
            <p:ph type="body" idx="1"/>
          </p:nvPr>
        </p:nvSpPr>
        <p:spPr>
          <a:xfrm>
            <a:off x="323528" y="1700808"/>
            <a:ext cx="3826768" cy="639762"/>
          </a:xfrm>
        </p:spPr>
        <p:style>
          <a:lnRef idx="0">
            <a:schemeClr val="accent1"/>
          </a:lnRef>
          <a:fillRef idx="3">
            <a:schemeClr val="accent1"/>
          </a:fillRef>
          <a:effectRef idx="3">
            <a:schemeClr val="accent1"/>
          </a:effectRef>
          <a:fontRef idx="minor">
            <a:schemeClr val="lt1"/>
          </a:fontRef>
        </p:style>
        <p:txBody>
          <a:bodyPr/>
          <a:lstStyle/>
          <a:p>
            <a:r>
              <a:rPr lang="fr-FR" dirty="0" smtClean="0"/>
              <a:t>Chez Sartre</a:t>
            </a:r>
            <a:endParaRPr lang="fr-FR" dirty="0"/>
          </a:p>
        </p:txBody>
      </p:sp>
      <p:sp>
        <p:nvSpPr>
          <p:cNvPr id="3" name="Espace réservé du contenu 2"/>
          <p:cNvSpPr>
            <a:spLocks noGrp="1"/>
          </p:cNvSpPr>
          <p:nvPr>
            <p:ph sz="half" idx="2"/>
          </p:nvPr>
        </p:nvSpPr>
        <p:spPr>
          <a:xfrm>
            <a:off x="323528" y="2492896"/>
            <a:ext cx="3826768" cy="3951288"/>
          </a:xfrm>
        </p:spPr>
        <p:style>
          <a:lnRef idx="1">
            <a:schemeClr val="accent1"/>
          </a:lnRef>
          <a:fillRef idx="2">
            <a:schemeClr val="accent1"/>
          </a:fillRef>
          <a:effectRef idx="1">
            <a:schemeClr val="accent1"/>
          </a:effectRef>
          <a:fontRef idx="minor">
            <a:schemeClr val="dk1"/>
          </a:fontRef>
        </p:style>
        <p:txBody>
          <a:bodyPr>
            <a:normAutofit/>
          </a:bodyPr>
          <a:lstStyle/>
          <a:p>
            <a:r>
              <a:rPr lang="fr-FR" dirty="0" smtClean="0">
                <a:latin typeface="+mj-lt"/>
              </a:rPr>
              <a:t>La racine de l’individu est la liberté indifférenciée.  </a:t>
            </a:r>
          </a:p>
          <a:p>
            <a:r>
              <a:rPr lang="fr-FR" dirty="0" smtClean="0">
                <a:latin typeface="+mj-lt"/>
              </a:rPr>
              <a:t>Cette liberté est vécue sur le mode de l’angoisse « Condamné à être libre »</a:t>
            </a:r>
          </a:p>
          <a:p>
            <a:r>
              <a:rPr lang="fr-FR" dirty="0" smtClean="0">
                <a:latin typeface="+mj-lt"/>
              </a:rPr>
              <a:t>Sartre rejette toute notion d’un but de la vie. Chacun se fait son propre projet.</a:t>
            </a:r>
          </a:p>
          <a:p>
            <a:r>
              <a:rPr lang="fr-FR" dirty="0" smtClean="0">
                <a:latin typeface="+mj-lt"/>
              </a:rPr>
              <a:t>L’échec à assumer mon projet me fait porter un masque de « salaud »</a:t>
            </a:r>
          </a:p>
        </p:txBody>
      </p:sp>
      <p:sp>
        <p:nvSpPr>
          <p:cNvPr id="5" name="Espace réservé du texte 4"/>
          <p:cNvSpPr>
            <a:spLocks noGrp="1"/>
          </p:cNvSpPr>
          <p:nvPr>
            <p:ph type="body" sz="quarter" idx="3"/>
          </p:nvPr>
        </p:nvSpPr>
        <p:spPr>
          <a:xfrm>
            <a:off x="4572000" y="1700808"/>
            <a:ext cx="4464496" cy="639762"/>
          </a:xfrm>
        </p:spPr>
        <p:style>
          <a:lnRef idx="0">
            <a:schemeClr val="accent2"/>
          </a:lnRef>
          <a:fillRef idx="3">
            <a:schemeClr val="accent2"/>
          </a:fillRef>
          <a:effectRef idx="3">
            <a:schemeClr val="accent2"/>
          </a:effectRef>
          <a:fontRef idx="minor">
            <a:schemeClr val="lt1"/>
          </a:fontRef>
        </p:style>
        <p:txBody>
          <a:bodyPr>
            <a:normAutofit/>
          </a:bodyPr>
          <a:lstStyle/>
          <a:p>
            <a:r>
              <a:rPr lang="fr-FR" dirty="0">
                <a:solidFill>
                  <a:schemeClr val="bg1"/>
                </a:solidFill>
                <a:latin typeface="Arial Narrow" pitchFamily="34" charset="0"/>
              </a:rPr>
              <a:t>Dans les Principes de </a:t>
            </a:r>
            <a:r>
              <a:rPr lang="fr-FR" dirty="0" smtClean="0">
                <a:solidFill>
                  <a:schemeClr val="bg1"/>
                </a:solidFill>
                <a:latin typeface="Arial Narrow" pitchFamily="34" charset="0"/>
              </a:rPr>
              <a:t>l’Unification</a:t>
            </a:r>
            <a:endParaRPr lang="fr-FR" dirty="0">
              <a:solidFill>
                <a:schemeClr val="bg1"/>
              </a:solidFill>
            </a:endParaRPr>
          </a:p>
        </p:txBody>
      </p:sp>
      <p:sp>
        <p:nvSpPr>
          <p:cNvPr id="6" name="Espace réservé du contenu 5"/>
          <p:cNvSpPr>
            <a:spLocks noGrp="1"/>
          </p:cNvSpPr>
          <p:nvPr>
            <p:ph sz="quarter" idx="4"/>
          </p:nvPr>
        </p:nvSpPr>
        <p:spPr>
          <a:xfrm>
            <a:off x="4572000" y="2564904"/>
            <a:ext cx="4464497" cy="3960439"/>
          </a:xfrm>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r>
              <a:rPr lang="fr-FR" sz="2600" dirty="0" smtClean="0">
                <a:solidFill>
                  <a:srgbClr val="FF0000"/>
                </a:solidFill>
                <a:latin typeface="+mj-lt"/>
              </a:rPr>
              <a:t>le </a:t>
            </a:r>
            <a:r>
              <a:rPr lang="fr-FR" sz="2600" dirty="0">
                <a:solidFill>
                  <a:srgbClr val="FF0000"/>
                </a:solidFill>
                <a:latin typeface="+mj-lt"/>
              </a:rPr>
              <a:t>noyau de la personne est le cœur. </a:t>
            </a:r>
            <a:r>
              <a:rPr lang="fr-FR" sz="2600" dirty="0" smtClean="0">
                <a:solidFill>
                  <a:srgbClr val="FF0000"/>
                </a:solidFill>
                <a:latin typeface="+mj-lt"/>
              </a:rPr>
              <a:t>Le c</a:t>
            </a:r>
            <a:r>
              <a:rPr lang="fr-FR" sz="2600" dirty="0" smtClean="0">
                <a:latin typeface="+mj-lt"/>
              </a:rPr>
              <a:t>œur est </a:t>
            </a:r>
            <a:r>
              <a:rPr lang="fr-FR" sz="2600" dirty="0">
                <a:latin typeface="+mj-lt"/>
              </a:rPr>
              <a:t>élan irrépressible de chercher la joie en aimant un objet</a:t>
            </a:r>
            <a:r>
              <a:rPr lang="fr-FR" sz="2600" dirty="0" smtClean="0">
                <a:latin typeface="+mj-lt"/>
              </a:rPr>
              <a:t>.</a:t>
            </a:r>
            <a:r>
              <a:rPr lang="fr-FR" sz="2600" dirty="0">
                <a:latin typeface="+mj-lt"/>
              </a:rPr>
              <a:t> </a:t>
            </a:r>
            <a:endParaRPr lang="fr-FR" sz="2600" dirty="0" smtClean="0">
              <a:latin typeface="+mj-lt"/>
            </a:endParaRPr>
          </a:p>
          <a:p>
            <a:r>
              <a:rPr lang="fr-FR" sz="2600" dirty="0" smtClean="0">
                <a:latin typeface="+mj-lt"/>
              </a:rPr>
              <a:t>Je </a:t>
            </a:r>
            <a:r>
              <a:rPr lang="fr-FR" sz="2600" dirty="0">
                <a:latin typeface="+mj-lt"/>
              </a:rPr>
              <a:t>veux devenir la personne que j’imagine, me projeter dans un « moi » idéal </a:t>
            </a:r>
            <a:r>
              <a:rPr lang="fr-FR" sz="2600" dirty="0" smtClean="0">
                <a:latin typeface="+mj-lt"/>
              </a:rPr>
              <a:t>pour donner </a:t>
            </a:r>
            <a:r>
              <a:rPr lang="fr-FR" sz="2600" dirty="0">
                <a:latin typeface="+mj-lt"/>
              </a:rPr>
              <a:t>et recevoir de la joie</a:t>
            </a:r>
            <a:r>
              <a:rPr lang="fr-FR" sz="2600" dirty="0" smtClean="0">
                <a:latin typeface="+mj-lt"/>
              </a:rPr>
              <a:t>.</a:t>
            </a:r>
            <a:r>
              <a:rPr lang="fr-FR" sz="2600" dirty="0">
                <a:latin typeface="+mj-lt"/>
              </a:rPr>
              <a:t> </a:t>
            </a:r>
            <a:endParaRPr lang="fr-FR" sz="2600" dirty="0" smtClean="0">
              <a:latin typeface="+mj-lt"/>
            </a:endParaRPr>
          </a:p>
          <a:p>
            <a:r>
              <a:rPr lang="fr-FR" sz="2600" dirty="0" smtClean="0">
                <a:latin typeface="+mj-lt"/>
              </a:rPr>
              <a:t>Parler </a:t>
            </a:r>
            <a:r>
              <a:rPr lang="fr-FR" sz="2600" dirty="0">
                <a:latin typeface="+mj-lt"/>
              </a:rPr>
              <a:t>à la « première personne du singulier » : exprimer son cœur – le cœur nourrit le projet </a:t>
            </a:r>
            <a:r>
              <a:rPr lang="fr-FR" sz="2600" dirty="0" smtClean="0">
                <a:latin typeface="+mj-lt"/>
              </a:rPr>
              <a:t>existentiel.</a:t>
            </a:r>
            <a:endParaRPr lang="fr-FR" sz="2600" dirty="0">
              <a:latin typeface="+mj-lt"/>
            </a:endParaRPr>
          </a:p>
          <a:p>
            <a:r>
              <a:rPr lang="fr-FR" sz="2600" dirty="0">
                <a:latin typeface="+mj-lt"/>
              </a:rPr>
              <a:t>Vivre avec le cœur </a:t>
            </a:r>
            <a:r>
              <a:rPr lang="fr-FR" sz="2600" dirty="0" smtClean="0">
                <a:latin typeface="+mj-lt"/>
              </a:rPr>
              <a:t> : clé </a:t>
            </a:r>
            <a:r>
              <a:rPr lang="fr-FR" sz="2600" dirty="0">
                <a:latin typeface="+mj-lt"/>
              </a:rPr>
              <a:t>pour accomplir nos buts dans la vie et remplir </a:t>
            </a:r>
            <a:r>
              <a:rPr lang="fr-FR" sz="2600" dirty="0" smtClean="0">
                <a:latin typeface="+mj-lt"/>
              </a:rPr>
              <a:t>nos </a:t>
            </a:r>
            <a:r>
              <a:rPr lang="fr-FR" sz="2600" dirty="0">
                <a:latin typeface="+mj-lt"/>
              </a:rPr>
              <a:t>responsabilités.</a:t>
            </a:r>
          </a:p>
          <a:p>
            <a:r>
              <a:rPr lang="fr-FR" sz="2600" dirty="0">
                <a:latin typeface="+mj-lt"/>
              </a:rPr>
              <a:t>Si le cœur ne grandit pas vers sa vraie maturité, la personne fourvoiera son projet existentiel et portera des masques qui imitent et déforment son image originelle</a:t>
            </a:r>
          </a:p>
          <a:p>
            <a:endParaRPr lang="fr-FR" dirty="0">
              <a:latin typeface="Arial Narrow" pitchFamily="34" charset="0"/>
            </a:endParaRPr>
          </a:p>
          <a:p>
            <a:endParaRPr lang="fr-FR" dirty="0">
              <a:latin typeface="Arial Narrow" pitchFamily="34" charset="0"/>
            </a:endParaRPr>
          </a:p>
          <a:p>
            <a:endParaRPr lang="fr-FR" dirty="0"/>
          </a:p>
          <a:p>
            <a:endParaRPr lang="fr-FR" dirty="0"/>
          </a:p>
        </p:txBody>
      </p:sp>
    </p:spTree>
    <p:extLst>
      <p:ext uri="{BB962C8B-B14F-4D97-AF65-F5344CB8AC3E}">
        <p14:creationId xmlns:p14="http://schemas.microsoft.com/office/powerpoint/2010/main" val="32861277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dirty="0"/>
              <a:t>Pourquoi l’être humain se « projette-t-il ? »</a:t>
            </a:r>
          </a:p>
        </p:txBody>
      </p:sp>
      <p:sp>
        <p:nvSpPr>
          <p:cNvPr id="3" name="Espace réservé du contenu 2"/>
          <p:cNvSpPr>
            <a:spLocks noGrp="1"/>
          </p:cNvSpPr>
          <p:nvPr>
            <p:ph idx="1"/>
          </p:nvPr>
        </p:nvSpPr>
        <p:spPr>
          <a:xfrm>
            <a:off x="228904" y="2060848"/>
            <a:ext cx="6215304" cy="3911083"/>
          </a:xfrm>
        </p:spPr>
        <p:style>
          <a:lnRef idx="0">
            <a:schemeClr val="accent4"/>
          </a:lnRef>
          <a:fillRef idx="3">
            <a:schemeClr val="accent4"/>
          </a:fillRef>
          <a:effectRef idx="3">
            <a:schemeClr val="accent4"/>
          </a:effectRef>
          <a:fontRef idx="minor">
            <a:schemeClr val="lt1"/>
          </a:fontRef>
        </p:style>
        <p:txBody>
          <a:bodyPr>
            <a:noAutofit/>
          </a:bodyPr>
          <a:lstStyle/>
          <a:p>
            <a:r>
              <a:rPr lang="fr-FR" dirty="0">
                <a:solidFill>
                  <a:schemeClr val="bg1"/>
                </a:solidFill>
                <a:latin typeface="Arial Narrow" pitchFamily="34" charset="0"/>
              </a:rPr>
              <a:t>Un être libre, </a:t>
            </a:r>
            <a:r>
              <a:rPr lang="fr-FR" dirty="0" smtClean="0">
                <a:solidFill>
                  <a:schemeClr val="bg1"/>
                </a:solidFill>
                <a:latin typeface="Arial Narrow" pitchFamily="34" charset="0"/>
              </a:rPr>
              <a:t>créatif (projet </a:t>
            </a:r>
            <a:r>
              <a:rPr lang="fr-FR" dirty="0">
                <a:solidFill>
                  <a:schemeClr val="bg1"/>
                </a:solidFill>
                <a:latin typeface="Arial Narrow" pitchFamily="34" charset="0"/>
              </a:rPr>
              <a:t>de </a:t>
            </a:r>
            <a:r>
              <a:rPr lang="fr-FR" dirty="0" smtClean="0">
                <a:solidFill>
                  <a:schemeClr val="bg1"/>
                </a:solidFill>
                <a:latin typeface="Arial Narrow" pitchFamily="34" charset="0"/>
              </a:rPr>
              <a:t>construire son moi)</a:t>
            </a:r>
            <a:endParaRPr lang="fr-FR" dirty="0">
              <a:solidFill>
                <a:schemeClr val="bg1"/>
              </a:solidFill>
              <a:latin typeface="Arial Narrow" pitchFamily="34" charset="0"/>
            </a:endParaRPr>
          </a:p>
          <a:p>
            <a:r>
              <a:rPr lang="fr-FR" dirty="0">
                <a:solidFill>
                  <a:schemeClr val="bg1"/>
                </a:solidFill>
                <a:latin typeface="Arial Narrow" pitchFamily="34" charset="0"/>
              </a:rPr>
              <a:t>L’être humain est projet, réalisation de soi par </a:t>
            </a:r>
            <a:r>
              <a:rPr lang="fr-FR" dirty="0" smtClean="0">
                <a:solidFill>
                  <a:schemeClr val="bg1"/>
                </a:solidFill>
                <a:latin typeface="Arial Narrow" pitchFamily="34" charset="0"/>
              </a:rPr>
              <a:t>soi </a:t>
            </a:r>
          </a:p>
          <a:p>
            <a:r>
              <a:rPr lang="fr-FR" dirty="0" smtClean="0">
                <a:solidFill>
                  <a:schemeClr val="bg1"/>
                </a:solidFill>
                <a:latin typeface="Arial Narrow" pitchFamily="34" charset="0"/>
              </a:rPr>
              <a:t>On se donne un rôle qu’on identifie à </a:t>
            </a:r>
            <a:r>
              <a:rPr lang="fr-FR" dirty="0">
                <a:solidFill>
                  <a:schemeClr val="bg1"/>
                </a:solidFill>
                <a:latin typeface="Arial Narrow" pitchFamily="34" charset="0"/>
              </a:rPr>
              <a:t>son destin. </a:t>
            </a:r>
          </a:p>
          <a:p>
            <a:r>
              <a:rPr lang="fr-FR" dirty="0" smtClean="0">
                <a:solidFill>
                  <a:schemeClr val="bg1"/>
                </a:solidFill>
                <a:latin typeface="Arial Narrow" pitchFamily="34" charset="0"/>
              </a:rPr>
              <a:t>L’être humain : un « acteur » en quête d’auteur, de scénario et d’une scène où il sera reconnu.</a:t>
            </a:r>
          </a:p>
          <a:p>
            <a:r>
              <a:rPr lang="fr-FR" dirty="0" smtClean="0">
                <a:solidFill>
                  <a:schemeClr val="bg1"/>
                </a:solidFill>
                <a:latin typeface="Arial Narrow" pitchFamily="34" charset="0"/>
              </a:rPr>
              <a:t>La personne : mon vrai rôle définitif. </a:t>
            </a:r>
          </a:p>
          <a:p>
            <a:r>
              <a:rPr lang="fr-FR" dirty="0" smtClean="0">
                <a:solidFill>
                  <a:schemeClr val="bg1"/>
                </a:solidFill>
                <a:latin typeface="Arial Narrow" pitchFamily="34" charset="0"/>
              </a:rPr>
              <a:t>Mes personnages : des rôles secondaires, provisoires, de substitution, ou des contre-emplois, des rôles ratés, par défaut. </a:t>
            </a:r>
            <a:endParaRPr lang="fr-FR" dirty="0">
              <a:solidFill>
                <a:schemeClr val="bg1"/>
              </a:solidFill>
              <a:latin typeface="Arial Narrow" pitchFamily="34" charset="0"/>
            </a:endParaRPr>
          </a:p>
        </p:txBody>
      </p:sp>
      <p:pic>
        <p:nvPicPr>
          <p:cNvPr id="3074" name="Picture 2" descr="http://static.commentcamarche.net/www.commentcamarche.net/faq/images/19578-istock-000004340378xsmall-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44208" y="2060848"/>
            <a:ext cx="2592288"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0373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3"/>
          <p:cNvSpPr>
            <a:spLocks noGrp="1"/>
          </p:cNvSpPr>
          <p:nvPr>
            <p:ph type="title"/>
          </p:nvPr>
        </p:nvSpPr>
        <p:spPr>
          <a:xfrm>
            <a:off x="611560" y="188640"/>
            <a:ext cx="7924800" cy="1152128"/>
          </a:xfrm>
        </p:spPr>
        <p:txBody>
          <a:bodyPr>
            <a:noAutofit/>
          </a:bodyPr>
          <a:lstStyle/>
          <a:p>
            <a:r>
              <a:rPr lang="fr-FR" sz="4800" dirty="0" smtClean="0"/>
              <a:t>La plasticité que le Créateur nous a donnée</a:t>
            </a:r>
            <a:endParaRPr lang="fr-FR" sz="4800" dirty="0"/>
          </a:p>
        </p:txBody>
      </p:sp>
      <p:sp>
        <p:nvSpPr>
          <p:cNvPr id="6" name="Espace réservé du contenu 3"/>
          <p:cNvSpPr txBox="1">
            <a:spLocks/>
          </p:cNvSpPr>
          <p:nvPr/>
        </p:nvSpPr>
        <p:spPr>
          <a:xfrm>
            <a:off x="304626" y="1700808"/>
            <a:ext cx="5851549" cy="1183320"/>
          </a:xfrm>
          <a:prstGeom prst="rect">
            <a:avLst/>
          </a:prstGeom>
        </p:spPr>
        <p:txBody>
          <a:bodyPr>
            <a:normAutofit lnSpcReduction="10000"/>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r>
              <a:rPr lang="fr-FR" dirty="0" smtClean="0">
                <a:latin typeface="+mj-lt"/>
              </a:rPr>
              <a:t>« Si Dieu n’existe pas, tout est permis » (Sartre)</a:t>
            </a:r>
          </a:p>
          <a:p>
            <a:r>
              <a:rPr lang="fr-FR" dirty="0" smtClean="0">
                <a:latin typeface="+mj-lt"/>
              </a:rPr>
              <a:t>Réponse de Pic de la Mirandole : parce que créés à l’image de Dieu, nous sommes capables de tout.</a:t>
            </a:r>
            <a:endParaRPr lang="fr-FR" dirty="0"/>
          </a:p>
        </p:txBody>
      </p:sp>
      <p:pic>
        <p:nvPicPr>
          <p:cNvPr id="7" name="Picture 2" descr="Giovanni Pico della Mirandola"/>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6428193" y="1700808"/>
            <a:ext cx="2522908" cy="34563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rot="21298939">
            <a:off x="176378" y="3142546"/>
            <a:ext cx="6056982" cy="337324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fr-FR" sz="2000" i="1" dirty="0">
                <a:latin typeface="+mj-lt"/>
              </a:rPr>
              <a:t>« Si nous ne t'avons donné, Adam, ni une place déterminée, ni un aspect qui te soit propre, ni aucun don particulier, c'est afin que la place, l'aspect, les dons que toi-même aurais souhaités, tu les aies et les possèdes selon ton vœu, à ton idée. Pour les autres, leur nature définie est tenue en bride par des lois que nous avons prescrites : toi, aucune restriction ne te bride, c'est ton propre jugement, auquel je t'ai confié, qui te permettra de définir ta nature. (…) Doté du pouvoir arbitral de te façonner toi-même, tu te donnes la forme qui aurait eu ta préférence</a:t>
            </a:r>
            <a:r>
              <a:rPr lang="fr-FR" sz="2000" i="1" dirty="0" smtClean="0">
                <a:latin typeface="+mj-lt"/>
              </a:rPr>
              <a:t>.» </a:t>
            </a:r>
            <a:r>
              <a:rPr lang="fr-FR" sz="2000" dirty="0" smtClean="0">
                <a:latin typeface="+mj-lt"/>
              </a:rPr>
              <a:t>(</a:t>
            </a:r>
            <a:r>
              <a:rPr lang="fr-FR" sz="2000" dirty="0">
                <a:latin typeface="+mj-lt"/>
              </a:rPr>
              <a:t>Pic de la Mirandole </a:t>
            </a:r>
            <a:r>
              <a:rPr lang="fr-FR" sz="2000" dirty="0" smtClean="0">
                <a:latin typeface="+mj-lt"/>
              </a:rPr>
              <a:t>– de la dignité humaine)</a:t>
            </a:r>
            <a:endParaRPr lang="fr-FR" sz="2000" dirty="0">
              <a:latin typeface="+mj-lt"/>
            </a:endParaRPr>
          </a:p>
        </p:txBody>
      </p:sp>
      <p:sp>
        <p:nvSpPr>
          <p:cNvPr id="3" name="Rectangle 2"/>
          <p:cNvSpPr/>
          <p:nvPr/>
        </p:nvSpPr>
        <p:spPr>
          <a:xfrm>
            <a:off x="6428192" y="5188555"/>
            <a:ext cx="2522909" cy="400110"/>
          </a:xfrm>
          <a:prstGeom prst="rect">
            <a:avLst/>
          </a:prstGeom>
        </p:spPr>
        <p:txBody>
          <a:bodyPr wrap="square">
            <a:spAutoFit/>
          </a:bodyPr>
          <a:lstStyle/>
          <a:p>
            <a:r>
              <a:rPr lang="fr-FR" sz="2000" dirty="0">
                <a:latin typeface="+mj-lt"/>
              </a:rPr>
              <a:t>Pic de la </a:t>
            </a:r>
            <a:r>
              <a:rPr lang="fr-FR" sz="2000" dirty="0" smtClean="0">
                <a:latin typeface="+mj-lt"/>
              </a:rPr>
              <a:t>Mirandole (1463-1494) </a:t>
            </a:r>
            <a:endParaRPr lang="fr-FR" sz="2000" dirty="0">
              <a:latin typeface="+mj-lt"/>
            </a:endParaRPr>
          </a:p>
        </p:txBody>
      </p:sp>
    </p:spTree>
    <p:extLst>
      <p:ext uri="{BB962C8B-B14F-4D97-AF65-F5344CB8AC3E}">
        <p14:creationId xmlns:p14="http://schemas.microsoft.com/office/powerpoint/2010/main" val="374966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88640"/>
            <a:ext cx="9144000" cy="1152128"/>
          </a:xfrm>
        </p:spPr>
        <p:txBody>
          <a:bodyPr>
            <a:normAutofit/>
          </a:bodyPr>
          <a:lstStyle/>
          <a:p>
            <a:pPr marL="0" indent="0">
              <a:buNone/>
            </a:pPr>
            <a:r>
              <a:rPr lang="fr-FR" dirty="0"/>
              <a:t>L</a:t>
            </a:r>
            <a:r>
              <a:rPr lang="fr-FR" dirty="0" smtClean="0"/>
              <a:t>ibre-arbitre créateur et plasticité humaine</a:t>
            </a:r>
            <a:endParaRPr lang="fr-FR" dirty="0"/>
          </a:p>
        </p:txBody>
      </p:sp>
      <p:graphicFrame>
        <p:nvGraphicFramePr>
          <p:cNvPr id="13" name="Espace réservé du contenu 12"/>
          <p:cNvGraphicFramePr>
            <a:graphicFrameLocks noGrp="1"/>
          </p:cNvGraphicFramePr>
          <p:nvPr>
            <p:ph sz="half" idx="1"/>
            <p:extLst>
              <p:ext uri="{D42A27DB-BD31-4B8C-83A1-F6EECF244321}">
                <p14:modId xmlns:p14="http://schemas.microsoft.com/office/powerpoint/2010/main" val="461238903"/>
              </p:ext>
            </p:extLst>
          </p:nvPr>
        </p:nvGraphicFramePr>
        <p:xfrm>
          <a:off x="831590" y="1837573"/>
          <a:ext cx="8172400" cy="4920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blog-trendy.letudiant.fr/brillante/files/2013/01/sartre-300x262.jpg">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75856" y="4797152"/>
            <a:ext cx="2097774" cy="18355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qabbalah.info/images/illustrations/mirandole2.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13525" y="1598980"/>
            <a:ext cx="1436131" cy="1656184"/>
          </a:xfrm>
          <a:prstGeom prst="roundRect">
            <a:avLst>
              <a:gd name="adj" fmla="val 8594"/>
            </a:avLst>
          </a:prstGeom>
          <a:solidFill>
            <a:srgbClr val="FFFFFF">
              <a:shade val="85000"/>
            </a:srgbClr>
          </a:solidFill>
          <a:ln>
            <a:noFill/>
          </a:ln>
          <a:effectLst>
            <a:reflection blurRad="6350" stA="50000" endA="295" endPos="92000" dist="101600" dir="5400000" sy="-100000" algn="bl" rotWithShape="0"/>
          </a:effectLst>
          <a:extLst/>
        </p:spPr>
      </p:pic>
    </p:spTree>
    <p:extLst>
      <p:ext uri="{BB962C8B-B14F-4D97-AF65-F5344CB8AC3E}">
        <p14:creationId xmlns:p14="http://schemas.microsoft.com/office/powerpoint/2010/main" val="167226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graphicEl>
                                              <a:dgm id="{90F5660F-87F7-4C7D-9CA1-A83BAC7021FA}"/>
                                            </p:graphicEl>
                                          </p:spTgt>
                                        </p:tgtEl>
                                        <p:attrNameLst>
                                          <p:attrName>style.visibility</p:attrName>
                                        </p:attrNameLst>
                                      </p:cBhvr>
                                      <p:to>
                                        <p:strVal val="visible"/>
                                      </p:to>
                                    </p:set>
                                    <p:anim calcmode="lin" valueType="num">
                                      <p:cBhvr>
                                        <p:cTn id="7" dur="1000" fill="hold"/>
                                        <p:tgtEl>
                                          <p:spTgt spid="13">
                                            <p:graphicEl>
                                              <a:dgm id="{90F5660F-87F7-4C7D-9CA1-A83BAC7021FA}"/>
                                            </p:graphicEl>
                                          </p:spTgt>
                                        </p:tgtEl>
                                        <p:attrNameLst>
                                          <p:attrName>ppt_w</p:attrName>
                                        </p:attrNameLst>
                                      </p:cBhvr>
                                      <p:tavLst>
                                        <p:tav tm="0">
                                          <p:val>
                                            <p:fltVal val="0"/>
                                          </p:val>
                                        </p:tav>
                                        <p:tav tm="100000">
                                          <p:val>
                                            <p:strVal val="#ppt_w"/>
                                          </p:val>
                                        </p:tav>
                                      </p:tavLst>
                                    </p:anim>
                                    <p:anim calcmode="lin" valueType="num">
                                      <p:cBhvr>
                                        <p:cTn id="8" dur="1000" fill="hold"/>
                                        <p:tgtEl>
                                          <p:spTgt spid="13">
                                            <p:graphicEl>
                                              <a:dgm id="{90F5660F-87F7-4C7D-9CA1-A83BAC7021FA}"/>
                                            </p:graphicEl>
                                          </p:spTgt>
                                        </p:tgtEl>
                                        <p:attrNameLst>
                                          <p:attrName>ppt_h</p:attrName>
                                        </p:attrNameLst>
                                      </p:cBhvr>
                                      <p:tavLst>
                                        <p:tav tm="0">
                                          <p:val>
                                            <p:fltVal val="0"/>
                                          </p:val>
                                        </p:tav>
                                        <p:tav tm="100000">
                                          <p:val>
                                            <p:strVal val="#ppt_h"/>
                                          </p:val>
                                        </p:tav>
                                      </p:tavLst>
                                    </p:anim>
                                    <p:anim calcmode="lin" valueType="num">
                                      <p:cBhvr>
                                        <p:cTn id="9" dur="1000" fill="hold"/>
                                        <p:tgtEl>
                                          <p:spTgt spid="13">
                                            <p:graphicEl>
                                              <a:dgm id="{90F5660F-87F7-4C7D-9CA1-A83BAC7021FA}"/>
                                            </p:graphicEl>
                                          </p:spTgt>
                                        </p:tgtEl>
                                        <p:attrNameLst>
                                          <p:attrName>style.rotation</p:attrName>
                                        </p:attrNameLst>
                                      </p:cBhvr>
                                      <p:tavLst>
                                        <p:tav tm="0">
                                          <p:val>
                                            <p:fltVal val="90"/>
                                          </p:val>
                                        </p:tav>
                                        <p:tav tm="100000">
                                          <p:val>
                                            <p:fltVal val="0"/>
                                          </p:val>
                                        </p:tav>
                                      </p:tavLst>
                                    </p:anim>
                                    <p:animEffect transition="in" filter="fade">
                                      <p:cBhvr>
                                        <p:cTn id="10" dur="1000"/>
                                        <p:tgtEl>
                                          <p:spTgt spid="13">
                                            <p:graphicEl>
                                              <a:dgm id="{90F5660F-87F7-4C7D-9CA1-A83BAC7021FA}"/>
                                            </p:graphic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3">
                                            <p:graphicEl>
                                              <a:dgm id="{BC7C381B-79FE-410F-98A1-00A4868ECEC4}"/>
                                            </p:graphicEl>
                                          </p:spTgt>
                                        </p:tgtEl>
                                        <p:attrNameLst>
                                          <p:attrName>style.visibility</p:attrName>
                                        </p:attrNameLst>
                                      </p:cBhvr>
                                      <p:to>
                                        <p:strVal val="visible"/>
                                      </p:to>
                                    </p:set>
                                    <p:anim calcmode="lin" valueType="num">
                                      <p:cBhvr>
                                        <p:cTn id="13" dur="1000" fill="hold"/>
                                        <p:tgtEl>
                                          <p:spTgt spid="13">
                                            <p:graphicEl>
                                              <a:dgm id="{BC7C381B-79FE-410F-98A1-00A4868ECEC4}"/>
                                            </p:graphicEl>
                                          </p:spTgt>
                                        </p:tgtEl>
                                        <p:attrNameLst>
                                          <p:attrName>ppt_w</p:attrName>
                                        </p:attrNameLst>
                                      </p:cBhvr>
                                      <p:tavLst>
                                        <p:tav tm="0">
                                          <p:val>
                                            <p:fltVal val="0"/>
                                          </p:val>
                                        </p:tav>
                                        <p:tav tm="100000">
                                          <p:val>
                                            <p:strVal val="#ppt_w"/>
                                          </p:val>
                                        </p:tav>
                                      </p:tavLst>
                                    </p:anim>
                                    <p:anim calcmode="lin" valueType="num">
                                      <p:cBhvr>
                                        <p:cTn id="14" dur="1000" fill="hold"/>
                                        <p:tgtEl>
                                          <p:spTgt spid="13">
                                            <p:graphicEl>
                                              <a:dgm id="{BC7C381B-79FE-410F-98A1-00A4868ECEC4}"/>
                                            </p:graphicEl>
                                          </p:spTgt>
                                        </p:tgtEl>
                                        <p:attrNameLst>
                                          <p:attrName>ppt_h</p:attrName>
                                        </p:attrNameLst>
                                      </p:cBhvr>
                                      <p:tavLst>
                                        <p:tav tm="0">
                                          <p:val>
                                            <p:fltVal val="0"/>
                                          </p:val>
                                        </p:tav>
                                        <p:tav tm="100000">
                                          <p:val>
                                            <p:strVal val="#ppt_h"/>
                                          </p:val>
                                        </p:tav>
                                      </p:tavLst>
                                    </p:anim>
                                    <p:anim calcmode="lin" valueType="num">
                                      <p:cBhvr>
                                        <p:cTn id="15" dur="1000" fill="hold"/>
                                        <p:tgtEl>
                                          <p:spTgt spid="13">
                                            <p:graphicEl>
                                              <a:dgm id="{BC7C381B-79FE-410F-98A1-00A4868ECEC4}"/>
                                            </p:graphicEl>
                                          </p:spTgt>
                                        </p:tgtEl>
                                        <p:attrNameLst>
                                          <p:attrName>style.rotation</p:attrName>
                                        </p:attrNameLst>
                                      </p:cBhvr>
                                      <p:tavLst>
                                        <p:tav tm="0">
                                          <p:val>
                                            <p:fltVal val="90"/>
                                          </p:val>
                                        </p:tav>
                                        <p:tav tm="100000">
                                          <p:val>
                                            <p:fltVal val="0"/>
                                          </p:val>
                                        </p:tav>
                                      </p:tavLst>
                                    </p:anim>
                                    <p:animEffect transition="in" filter="fade">
                                      <p:cBhvr>
                                        <p:cTn id="16" dur="1000"/>
                                        <p:tgtEl>
                                          <p:spTgt spid="13">
                                            <p:graphicEl>
                                              <a:dgm id="{BC7C381B-79FE-410F-98A1-00A4868ECEC4}"/>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3">
                                            <p:graphicEl>
                                              <a:dgm id="{8D9646FE-91BD-4243-904D-790414E1C07D}"/>
                                            </p:graphicEl>
                                          </p:spTgt>
                                        </p:tgtEl>
                                        <p:attrNameLst>
                                          <p:attrName>style.visibility</p:attrName>
                                        </p:attrNameLst>
                                      </p:cBhvr>
                                      <p:to>
                                        <p:strVal val="visible"/>
                                      </p:to>
                                    </p:set>
                                    <p:anim calcmode="lin" valueType="num">
                                      <p:cBhvr>
                                        <p:cTn id="21" dur="1000" fill="hold"/>
                                        <p:tgtEl>
                                          <p:spTgt spid="13">
                                            <p:graphicEl>
                                              <a:dgm id="{8D9646FE-91BD-4243-904D-790414E1C07D}"/>
                                            </p:graphicEl>
                                          </p:spTgt>
                                        </p:tgtEl>
                                        <p:attrNameLst>
                                          <p:attrName>ppt_w</p:attrName>
                                        </p:attrNameLst>
                                      </p:cBhvr>
                                      <p:tavLst>
                                        <p:tav tm="0">
                                          <p:val>
                                            <p:fltVal val="0"/>
                                          </p:val>
                                        </p:tav>
                                        <p:tav tm="100000">
                                          <p:val>
                                            <p:strVal val="#ppt_w"/>
                                          </p:val>
                                        </p:tav>
                                      </p:tavLst>
                                    </p:anim>
                                    <p:anim calcmode="lin" valueType="num">
                                      <p:cBhvr>
                                        <p:cTn id="22" dur="1000" fill="hold"/>
                                        <p:tgtEl>
                                          <p:spTgt spid="13">
                                            <p:graphicEl>
                                              <a:dgm id="{8D9646FE-91BD-4243-904D-790414E1C07D}"/>
                                            </p:graphicEl>
                                          </p:spTgt>
                                        </p:tgtEl>
                                        <p:attrNameLst>
                                          <p:attrName>ppt_h</p:attrName>
                                        </p:attrNameLst>
                                      </p:cBhvr>
                                      <p:tavLst>
                                        <p:tav tm="0">
                                          <p:val>
                                            <p:fltVal val="0"/>
                                          </p:val>
                                        </p:tav>
                                        <p:tav tm="100000">
                                          <p:val>
                                            <p:strVal val="#ppt_h"/>
                                          </p:val>
                                        </p:tav>
                                      </p:tavLst>
                                    </p:anim>
                                    <p:anim calcmode="lin" valueType="num">
                                      <p:cBhvr>
                                        <p:cTn id="23" dur="1000" fill="hold"/>
                                        <p:tgtEl>
                                          <p:spTgt spid="13">
                                            <p:graphicEl>
                                              <a:dgm id="{8D9646FE-91BD-4243-904D-790414E1C07D}"/>
                                            </p:graphicEl>
                                          </p:spTgt>
                                        </p:tgtEl>
                                        <p:attrNameLst>
                                          <p:attrName>style.rotation</p:attrName>
                                        </p:attrNameLst>
                                      </p:cBhvr>
                                      <p:tavLst>
                                        <p:tav tm="0">
                                          <p:val>
                                            <p:fltVal val="90"/>
                                          </p:val>
                                        </p:tav>
                                        <p:tav tm="100000">
                                          <p:val>
                                            <p:fltVal val="0"/>
                                          </p:val>
                                        </p:tav>
                                      </p:tavLst>
                                    </p:anim>
                                    <p:animEffect transition="in" filter="fade">
                                      <p:cBhvr>
                                        <p:cTn id="24" dur="1000"/>
                                        <p:tgtEl>
                                          <p:spTgt spid="13">
                                            <p:graphicEl>
                                              <a:dgm id="{8D9646FE-91BD-4243-904D-790414E1C07D}"/>
                                            </p:graphic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3">
                                            <p:graphicEl>
                                              <a:dgm id="{8175C2D2-CC92-42E0-8D47-2CCDC97C934E}"/>
                                            </p:graphicEl>
                                          </p:spTgt>
                                        </p:tgtEl>
                                        <p:attrNameLst>
                                          <p:attrName>style.visibility</p:attrName>
                                        </p:attrNameLst>
                                      </p:cBhvr>
                                      <p:to>
                                        <p:strVal val="visible"/>
                                      </p:to>
                                    </p:set>
                                    <p:anim calcmode="lin" valueType="num">
                                      <p:cBhvr>
                                        <p:cTn id="27" dur="1000" fill="hold"/>
                                        <p:tgtEl>
                                          <p:spTgt spid="13">
                                            <p:graphicEl>
                                              <a:dgm id="{8175C2D2-CC92-42E0-8D47-2CCDC97C934E}"/>
                                            </p:graphicEl>
                                          </p:spTgt>
                                        </p:tgtEl>
                                        <p:attrNameLst>
                                          <p:attrName>ppt_w</p:attrName>
                                        </p:attrNameLst>
                                      </p:cBhvr>
                                      <p:tavLst>
                                        <p:tav tm="0">
                                          <p:val>
                                            <p:fltVal val="0"/>
                                          </p:val>
                                        </p:tav>
                                        <p:tav tm="100000">
                                          <p:val>
                                            <p:strVal val="#ppt_w"/>
                                          </p:val>
                                        </p:tav>
                                      </p:tavLst>
                                    </p:anim>
                                    <p:anim calcmode="lin" valueType="num">
                                      <p:cBhvr>
                                        <p:cTn id="28" dur="1000" fill="hold"/>
                                        <p:tgtEl>
                                          <p:spTgt spid="13">
                                            <p:graphicEl>
                                              <a:dgm id="{8175C2D2-CC92-42E0-8D47-2CCDC97C934E}"/>
                                            </p:graphicEl>
                                          </p:spTgt>
                                        </p:tgtEl>
                                        <p:attrNameLst>
                                          <p:attrName>ppt_h</p:attrName>
                                        </p:attrNameLst>
                                      </p:cBhvr>
                                      <p:tavLst>
                                        <p:tav tm="0">
                                          <p:val>
                                            <p:fltVal val="0"/>
                                          </p:val>
                                        </p:tav>
                                        <p:tav tm="100000">
                                          <p:val>
                                            <p:strVal val="#ppt_h"/>
                                          </p:val>
                                        </p:tav>
                                      </p:tavLst>
                                    </p:anim>
                                    <p:anim calcmode="lin" valueType="num">
                                      <p:cBhvr>
                                        <p:cTn id="29" dur="1000" fill="hold"/>
                                        <p:tgtEl>
                                          <p:spTgt spid="13">
                                            <p:graphicEl>
                                              <a:dgm id="{8175C2D2-CC92-42E0-8D47-2CCDC97C934E}"/>
                                            </p:graphicEl>
                                          </p:spTgt>
                                        </p:tgtEl>
                                        <p:attrNameLst>
                                          <p:attrName>style.rotation</p:attrName>
                                        </p:attrNameLst>
                                      </p:cBhvr>
                                      <p:tavLst>
                                        <p:tav tm="0">
                                          <p:val>
                                            <p:fltVal val="90"/>
                                          </p:val>
                                        </p:tav>
                                        <p:tav tm="100000">
                                          <p:val>
                                            <p:fltVal val="0"/>
                                          </p:val>
                                        </p:tav>
                                      </p:tavLst>
                                    </p:anim>
                                    <p:animEffect transition="in" filter="fade">
                                      <p:cBhvr>
                                        <p:cTn id="30" dur="1000"/>
                                        <p:tgtEl>
                                          <p:spTgt spid="13">
                                            <p:graphicEl>
                                              <a:dgm id="{8175C2D2-CC92-42E0-8D47-2CCDC97C934E}"/>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circle(in)">
                                      <p:cBhvr>
                                        <p:cTn id="35" dur="2000"/>
                                        <p:tgtEl>
                                          <p:spTgt spid="102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026"/>
                                        </p:tgtEl>
                                        <p:attrNameLst>
                                          <p:attrName>style.visibility</p:attrName>
                                        </p:attrNameLst>
                                      </p:cBhvr>
                                      <p:to>
                                        <p:strVal val="visible"/>
                                      </p:to>
                                    </p:set>
                                    <p:animEffect transition="in" filter="barn(inVertical)">
                                      <p:cBhvr>
                                        <p:cTn id="4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Autofit/>
          </a:bodyPr>
          <a:lstStyle/>
          <a:p>
            <a:r>
              <a:rPr lang="fr-FR" sz="8000" dirty="0" smtClean="0"/>
              <a:t>Création et Projection</a:t>
            </a:r>
            <a:endParaRPr lang="fr-FR" sz="8000" dirty="0"/>
          </a:p>
        </p:txBody>
      </p:sp>
      <p:graphicFrame>
        <p:nvGraphicFramePr>
          <p:cNvPr id="7" name="Espace réservé du contenu 6"/>
          <p:cNvGraphicFramePr>
            <a:graphicFrameLocks noGrp="1"/>
          </p:cNvGraphicFramePr>
          <p:nvPr>
            <p:ph sz="half" idx="1"/>
            <p:extLst>
              <p:ext uri="{D42A27DB-BD31-4B8C-83A1-F6EECF244321}">
                <p14:modId xmlns:p14="http://schemas.microsoft.com/office/powerpoint/2010/main" val="3138450132"/>
              </p:ext>
            </p:extLst>
          </p:nvPr>
        </p:nvGraphicFramePr>
        <p:xfrm>
          <a:off x="-485116" y="1630907"/>
          <a:ext cx="4038600" cy="4966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Espace réservé du contenu 4"/>
          <p:cNvGraphicFramePr>
            <a:graphicFrameLocks noGrp="1"/>
          </p:cNvGraphicFramePr>
          <p:nvPr>
            <p:ph sz="half" idx="2"/>
            <p:extLst>
              <p:ext uri="{D42A27DB-BD31-4B8C-83A1-F6EECF244321}">
                <p14:modId xmlns:p14="http://schemas.microsoft.com/office/powerpoint/2010/main" val="2785595615"/>
              </p:ext>
            </p:extLst>
          </p:nvPr>
        </p:nvGraphicFramePr>
        <p:xfrm>
          <a:off x="3553484" y="1630908"/>
          <a:ext cx="5400600" cy="51104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Arc 39"/>
          <p:cNvSpPr>
            <a:spLocks/>
          </p:cNvSpPr>
          <p:nvPr/>
        </p:nvSpPr>
        <p:spPr bwMode="auto">
          <a:xfrm rot="10221712" flipH="1" flipV="1">
            <a:off x="400468" y="2966511"/>
            <a:ext cx="2335746" cy="220501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0" name="Arc 39"/>
          <p:cNvSpPr>
            <a:spLocks/>
          </p:cNvSpPr>
          <p:nvPr/>
        </p:nvSpPr>
        <p:spPr bwMode="auto">
          <a:xfrm rot="20982694" flipH="1" flipV="1">
            <a:off x="357645" y="2704901"/>
            <a:ext cx="2335746" cy="220501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1" name="Rectangle 10"/>
          <p:cNvSpPr/>
          <p:nvPr/>
        </p:nvSpPr>
        <p:spPr>
          <a:xfrm>
            <a:off x="2059991" y="3778519"/>
            <a:ext cx="1244251" cy="523220"/>
          </a:xfrm>
          <a:prstGeom prst="rect">
            <a:avLst/>
          </a:prstGeom>
          <a:solidFill>
            <a:srgbClr val="CDE6FF"/>
          </a:solidFill>
          <a:ln>
            <a:solidFill>
              <a:srgbClr val="0070C0"/>
            </a:solidFill>
          </a:ln>
        </p:spPr>
        <p:txBody>
          <a:bodyPr wrap="none">
            <a:spAutoFit/>
          </a:bodyPr>
          <a:lstStyle/>
          <a:p>
            <a:r>
              <a:rPr lang="fr-FR" sz="2800" dirty="0" smtClean="0">
                <a:solidFill>
                  <a:srgbClr val="0070C0"/>
                </a:solidFill>
              </a:rPr>
              <a:t>Amour</a:t>
            </a:r>
            <a:endParaRPr lang="fr-FR" sz="2800" dirty="0">
              <a:solidFill>
                <a:srgbClr val="0070C0"/>
              </a:solidFill>
            </a:endParaRPr>
          </a:p>
        </p:txBody>
      </p:sp>
      <p:sp>
        <p:nvSpPr>
          <p:cNvPr id="12" name="Rectangle 11"/>
          <p:cNvSpPr/>
          <p:nvPr/>
        </p:nvSpPr>
        <p:spPr>
          <a:xfrm>
            <a:off x="0" y="3778519"/>
            <a:ext cx="745717" cy="523220"/>
          </a:xfrm>
          <a:prstGeom prst="rect">
            <a:avLst/>
          </a:prstGeom>
          <a:solidFill>
            <a:srgbClr val="FFC7CF"/>
          </a:solidFill>
          <a:ln>
            <a:solidFill>
              <a:srgbClr val="FF0000"/>
            </a:solidFill>
          </a:ln>
        </p:spPr>
        <p:txBody>
          <a:bodyPr wrap="none">
            <a:spAutoFit/>
          </a:bodyPr>
          <a:lstStyle/>
          <a:p>
            <a:r>
              <a:rPr lang="fr-FR" sz="2800" dirty="0" smtClean="0">
                <a:solidFill>
                  <a:srgbClr val="FF0000"/>
                </a:solidFill>
              </a:rPr>
              <a:t>joie</a:t>
            </a:r>
            <a:endParaRPr lang="fr-FR" sz="2800" dirty="0">
              <a:solidFill>
                <a:srgbClr val="FF0000"/>
              </a:solidFill>
            </a:endParaRPr>
          </a:p>
        </p:txBody>
      </p:sp>
      <p:sp>
        <p:nvSpPr>
          <p:cNvPr id="13" name="Rectangle 12"/>
          <p:cNvSpPr/>
          <p:nvPr/>
        </p:nvSpPr>
        <p:spPr>
          <a:xfrm>
            <a:off x="991044" y="5846921"/>
            <a:ext cx="1068947" cy="523220"/>
          </a:xfrm>
          <a:prstGeom prst="rect">
            <a:avLst/>
          </a:prstGeom>
        </p:spPr>
        <p:txBody>
          <a:bodyPr wrap="none">
            <a:spAutoFit/>
          </a:bodyPr>
          <a:lstStyle/>
          <a:p>
            <a:r>
              <a:rPr lang="fr-FR" sz="2800" dirty="0" smtClean="0">
                <a:solidFill>
                  <a:prstClr val="white"/>
                </a:solidFill>
              </a:rPr>
              <a:t>Reflet</a:t>
            </a:r>
            <a:endParaRPr lang="fr-FR" dirty="0"/>
          </a:p>
        </p:txBody>
      </p:sp>
    </p:spTree>
    <p:extLst>
      <p:ext uri="{BB962C8B-B14F-4D97-AF65-F5344CB8AC3E}">
        <p14:creationId xmlns:p14="http://schemas.microsoft.com/office/powerpoint/2010/main" val="250773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39196"/>
            <a:ext cx="9144000" cy="1193026"/>
          </a:xfrm>
        </p:spPr>
        <p:txBody>
          <a:bodyPr>
            <a:normAutofit/>
          </a:bodyPr>
          <a:lstStyle/>
          <a:p>
            <a:pPr marL="0" indent="0" algn="ctr">
              <a:buNone/>
            </a:pPr>
            <a:r>
              <a:rPr lang="fr-FR" sz="7200" dirty="0" smtClean="0"/>
              <a:t>Projection du </a:t>
            </a:r>
            <a:r>
              <a:rPr lang="fr-FR" sz="7200" dirty="0"/>
              <a:t>C</a:t>
            </a:r>
            <a:r>
              <a:rPr lang="fr-FR" sz="7200" dirty="0" smtClean="0"/>
              <a:t>aractère Divin</a:t>
            </a:r>
            <a:endParaRPr lang="fr-FR" sz="7200" dirty="0"/>
          </a:p>
        </p:txBody>
      </p:sp>
      <p:sp>
        <p:nvSpPr>
          <p:cNvPr id="3" name="Espace réservé du contenu 2"/>
          <p:cNvSpPr>
            <a:spLocks noGrp="1"/>
          </p:cNvSpPr>
          <p:nvPr>
            <p:ph idx="1"/>
          </p:nvPr>
        </p:nvSpPr>
        <p:spPr>
          <a:xfrm>
            <a:off x="6516216" y="1715250"/>
            <a:ext cx="2386608" cy="5002311"/>
          </a:xfrm>
        </p:spPr>
        <p:style>
          <a:lnRef idx="2">
            <a:schemeClr val="accent1"/>
          </a:lnRef>
          <a:fillRef idx="1">
            <a:schemeClr val="lt1"/>
          </a:fillRef>
          <a:effectRef idx="0">
            <a:schemeClr val="accent1"/>
          </a:effectRef>
          <a:fontRef idx="minor">
            <a:schemeClr val="dk1"/>
          </a:fontRef>
        </p:style>
        <p:txBody>
          <a:bodyPr>
            <a:normAutofit/>
          </a:bodyPr>
          <a:lstStyle/>
          <a:p>
            <a:r>
              <a:rPr lang="fr-FR" dirty="0" smtClean="0">
                <a:solidFill>
                  <a:srgbClr val="002060"/>
                </a:solidFill>
                <a:latin typeface="Arial Narrow" pitchFamily="34" charset="0"/>
              </a:rPr>
              <a:t>Dieu projette en l’être humain son image divine et Son caractère Divin, afin que l’être humain incarne Dieu de façon visible</a:t>
            </a:r>
          </a:p>
          <a:p>
            <a:r>
              <a:rPr lang="fr-FR" dirty="0" smtClean="0">
                <a:solidFill>
                  <a:srgbClr val="002060"/>
                </a:solidFill>
                <a:latin typeface="Arial Narrow" pitchFamily="34" charset="0"/>
              </a:rPr>
              <a:t>Être Humain : second Dieu, Alter Ego de Dieu</a:t>
            </a:r>
          </a:p>
        </p:txBody>
      </p:sp>
      <p:pic>
        <p:nvPicPr>
          <p:cNvPr id="3073" name="Picture 1" descr="http://www.cineclubdecaen.com/peinture/peintres/michelange/six06c6.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47070" y="2847408"/>
            <a:ext cx="5184576" cy="25702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19083" y="1916832"/>
            <a:ext cx="30540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2400" dirty="0" smtClean="0">
                <a:latin typeface="Arial Narrow" pitchFamily="34" charset="0"/>
              </a:rPr>
              <a:t>Caractère Divin</a:t>
            </a:r>
          </a:p>
          <a:p>
            <a:r>
              <a:rPr lang="fr-FR" sz="2400" dirty="0" smtClean="0">
                <a:latin typeface="Arial Narrow" pitchFamily="34" charset="0"/>
              </a:rPr>
              <a:t>(incarné en l’être humain)</a:t>
            </a:r>
            <a:endParaRPr lang="fr-FR" sz="2400" dirty="0">
              <a:latin typeface="Arial Narrow" pitchFamily="34" charset="0"/>
            </a:endParaRPr>
          </a:p>
        </p:txBody>
      </p:sp>
      <p:sp>
        <p:nvSpPr>
          <p:cNvPr id="8" name="Flèche courbée vers le bas 7"/>
          <p:cNvSpPr/>
          <p:nvPr/>
        </p:nvSpPr>
        <p:spPr>
          <a:xfrm rot="20682159" flipH="1">
            <a:off x="1680618" y="3254398"/>
            <a:ext cx="2045929" cy="41549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Rectangle 8"/>
          <p:cNvSpPr/>
          <p:nvPr/>
        </p:nvSpPr>
        <p:spPr>
          <a:xfrm>
            <a:off x="3287733" y="1628800"/>
            <a:ext cx="3228483" cy="1200329"/>
          </a:xfrm>
          <a:prstGeom prst="rect">
            <a:avLst/>
          </a:prstGeom>
          <a:solidFill>
            <a:srgbClr val="0070C0"/>
          </a:solidFill>
        </p:spPr>
        <p:style>
          <a:lnRef idx="0">
            <a:schemeClr val="accent3"/>
          </a:lnRef>
          <a:fillRef idx="3">
            <a:schemeClr val="accent3"/>
          </a:fillRef>
          <a:effectRef idx="3">
            <a:schemeClr val="accent3"/>
          </a:effectRef>
          <a:fontRef idx="minor">
            <a:schemeClr val="lt1"/>
          </a:fontRef>
        </p:style>
        <p:txBody>
          <a:bodyPr wrap="square">
            <a:spAutoFit/>
          </a:bodyPr>
          <a:lstStyle/>
          <a:p>
            <a:r>
              <a:rPr lang="fr-FR" sz="2400" dirty="0">
                <a:latin typeface="Arial Narrow" pitchFamily="34" charset="0"/>
              </a:rPr>
              <a:t>Moi </a:t>
            </a:r>
            <a:r>
              <a:rPr lang="fr-FR" sz="2400" dirty="0" smtClean="0">
                <a:latin typeface="Arial Narrow" pitchFamily="34" charset="0"/>
              </a:rPr>
              <a:t>Absolu</a:t>
            </a:r>
          </a:p>
          <a:p>
            <a:r>
              <a:rPr lang="fr-FR" sz="2400" dirty="0" smtClean="0">
                <a:latin typeface="Arial Narrow" pitchFamily="34" charset="0"/>
              </a:rPr>
              <a:t>Personne Divine</a:t>
            </a:r>
          </a:p>
          <a:p>
            <a:r>
              <a:rPr lang="fr-FR" sz="2400" dirty="0" smtClean="0">
                <a:latin typeface="Arial Narrow" pitchFamily="34" charset="0"/>
              </a:rPr>
              <a:t>1</a:t>
            </a:r>
            <a:r>
              <a:rPr lang="fr-FR" sz="2400" baseline="30000" dirty="0" smtClean="0">
                <a:latin typeface="Arial Narrow" pitchFamily="34" charset="0"/>
              </a:rPr>
              <a:t>ère</a:t>
            </a:r>
            <a:r>
              <a:rPr lang="fr-FR" sz="2400" dirty="0" smtClean="0">
                <a:latin typeface="Arial Narrow" pitchFamily="34" charset="0"/>
              </a:rPr>
              <a:t> personne du singulier</a:t>
            </a:r>
            <a:endParaRPr lang="fr-FR" sz="2400" dirty="0">
              <a:latin typeface="Arial Narrow" pitchFamily="34" charset="0"/>
            </a:endParaRPr>
          </a:p>
        </p:txBody>
      </p:sp>
      <p:sp>
        <p:nvSpPr>
          <p:cNvPr id="10" name="Rectangle 9"/>
          <p:cNvSpPr/>
          <p:nvPr/>
        </p:nvSpPr>
        <p:spPr>
          <a:xfrm>
            <a:off x="247070" y="5517232"/>
            <a:ext cx="3172802"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fr-FR" sz="2400" dirty="0" smtClean="0">
                <a:latin typeface="Arial Narrow" pitchFamily="34" charset="0"/>
              </a:rPr>
              <a:t>Toi Absolu</a:t>
            </a:r>
          </a:p>
          <a:p>
            <a:r>
              <a:rPr lang="fr-FR" sz="2400" dirty="0" smtClean="0">
                <a:latin typeface="Arial Narrow" pitchFamily="34" charset="0"/>
              </a:rPr>
              <a:t>Personne Humaine</a:t>
            </a:r>
          </a:p>
          <a:p>
            <a:r>
              <a:rPr lang="fr-FR" sz="2400" dirty="0" smtClean="0">
                <a:latin typeface="Arial Narrow" pitchFamily="34" charset="0"/>
              </a:rPr>
              <a:t>2</a:t>
            </a:r>
            <a:r>
              <a:rPr lang="fr-FR" sz="2400" baseline="30000" dirty="0" smtClean="0">
                <a:latin typeface="Arial Narrow" pitchFamily="34" charset="0"/>
              </a:rPr>
              <a:t>e</a:t>
            </a:r>
            <a:r>
              <a:rPr lang="fr-FR" sz="2400" dirty="0" smtClean="0">
                <a:latin typeface="Arial Narrow" pitchFamily="34" charset="0"/>
              </a:rPr>
              <a:t> personne du singulier</a:t>
            </a:r>
            <a:endParaRPr lang="fr-FR" sz="2400" dirty="0">
              <a:latin typeface="Arial Narrow" pitchFamily="34" charset="0"/>
            </a:endParaRPr>
          </a:p>
        </p:txBody>
      </p:sp>
    </p:spTree>
    <p:extLst>
      <p:ext uri="{BB962C8B-B14F-4D97-AF65-F5344CB8AC3E}">
        <p14:creationId xmlns:p14="http://schemas.microsoft.com/office/powerpoint/2010/main" val="17229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idx="1"/>
          </p:nvPr>
        </p:nvSpPr>
        <p:spPr>
          <a:xfrm>
            <a:off x="323528" y="1722995"/>
            <a:ext cx="4179623" cy="668506"/>
          </a:xfrm>
          <a:solidFill>
            <a:srgbClr val="00B050"/>
          </a:solidFill>
        </p:spPr>
        <p:style>
          <a:lnRef idx="0">
            <a:schemeClr val="accent5"/>
          </a:lnRef>
          <a:fillRef idx="3">
            <a:schemeClr val="accent5"/>
          </a:fillRef>
          <a:effectRef idx="3">
            <a:schemeClr val="accent5"/>
          </a:effectRef>
          <a:fontRef idx="minor">
            <a:schemeClr val="lt1"/>
          </a:fontRef>
        </p:style>
        <p:txBody>
          <a:bodyPr/>
          <a:lstStyle/>
          <a:p>
            <a:r>
              <a:rPr lang="fr-FR" dirty="0" smtClean="0"/>
              <a:t>Dieu Se projette en moi</a:t>
            </a:r>
            <a:endParaRPr lang="fr-FR" dirty="0"/>
          </a:p>
        </p:txBody>
      </p:sp>
      <p:sp>
        <p:nvSpPr>
          <p:cNvPr id="7" name="Espace réservé du contenu 6"/>
          <p:cNvSpPr>
            <a:spLocks noGrp="1"/>
          </p:cNvSpPr>
          <p:nvPr>
            <p:ph sz="half" idx="2"/>
          </p:nvPr>
        </p:nvSpPr>
        <p:spPr>
          <a:xfrm>
            <a:off x="326779" y="2492896"/>
            <a:ext cx="4179623" cy="4032448"/>
          </a:xfrm>
          <a:solidFill>
            <a:srgbClr val="CCE9AD"/>
          </a:solidFill>
        </p:spPr>
        <p:txBody>
          <a:bodyPr>
            <a:normAutofit/>
          </a:bodyPr>
          <a:lstStyle/>
          <a:p>
            <a:r>
              <a:rPr lang="fr-FR" sz="2800" dirty="0" smtClean="0">
                <a:solidFill>
                  <a:srgbClr val="00B050"/>
                </a:solidFill>
                <a:latin typeface="+mj-lt"/>
              </a:rPr>
              <a:t>Dieu projette Son caractère divin en moi.</a:t>
            </a:r>
          </a:p>
          <a:p>
            <a:r>
              <a:rPr lang="fr-FR" sz="2800" dirty="0" smtClean="0">
                <a:solidFill>
                  <a:srgbClr val="00B050"/>
                </a:solidFill>
                <a:latin typeface="+mj-lt"/>
              </a:rPr>
              <a:t>Le Créateur veut faire de moi le « </a:t>
            </a:r>
            <a:r>
              <a:rPr lang="fr-FR" sz="2800" dirty="0" err="1" smtClean="0">
                <a:solidFill>
                  <a:srgbClr val="00B050"/>
                </a:solidFill>
                <a:latin typeface="+mj-lt"/>
              </a:rPr>
              <a:t>co</a:t>
            </a:r>
            <a:r>
              <a:rPr lang="fr-FR" sz="2800" dirty="0" smtClean="0">
                <a:solidFill>
                  <a:srgbClr val="00B050"/>
                </a:solidFill>
                <a:latin typeface="+mj-lt"/>
              </a:rPr>
              <a:t>-créateur » et second Dieu</a:t>
            </a:r>
          </a:p>
          <a:p>
            <a:r>
              <a:rPr lang="fr-FR" sz="2800" dirty="0" smtClean="0">
                <a:solidFill>
                  <a:srgbClr val="00B050"/>
                </a:solidFill>
                <a:latin typeface="+mj-lt"/>
              </a:rPr>
              <a:t>« Je » suis l’objet de l’attente divine, plus encore que d’une attente affective, sociale, culturelle</a:t>
            </a:r>
            <a:endParaRPr lang="fr-FR" sz="2800" dirty="0">
              <a:solidFill>
                <a:srgbClr val="00B050"/>
              </a:solidFill>
              <a:latin typeface="+mj-lt"/>
            </a:endParaRPr>
          </a:p>
        </p:txBody>
      </p:sp>
      <p:sp>
        <p:nvSpPr>
          <p:cNvPr id="8" name="Espace réservé du texte 7"/>
          <p:cNvSpPr>
            <a:spLocks noGrp="1"/>
          </p:cNvSpPr>
          <p:nvPr>
            <p:ph type="body" sz="quarter" idx="3"/>
          </p:nvPr>
        </p:nvSpPr>
        <p:spPr>
          <a:xfrm>
            <a:off x="4678161" y="1747328"/>
            <a:ext cx="4086933" cy="639762"/>
          </a:xfrm>
        </p:spPr>
        <p:style>
          <a:lnRef idx="0">
            <a:schemeClr val="accent3"/>
          </a:lnRef>
          <a:fillRef idx="3">
            <a:schemeClr val="accent3"/>
          </a:fillRef>
          <a:effectRef idx="3">
            <a:schemeClr val="accent3"/>
          </a:effectRef>
          <a:fontRef idx="minor">
            <a:schemeClr val="lt1"/>
          </a:fontRef>
        </p:style>
        <p:txBody>
          <a:bodyPr/>
          <a:lstStyle/>
          <a:p>
            <a:r>
              <a:rPr lang="fr-FR" dirty="0" smtClean="0"/>
              <a:t>Je me projette en Dieu</a:t>
            </a:r>
            <a:endParaRPr lang="fr-FR" dirty="0"/>
          </a:p>
        </p:txBody>
      </p:sp>
      <p:sp>
        <p:nvSpPr>
          <p:cNvPr id="9" name="Espace réservé du contenu 8"/>
          <p:cNvSpPr>
            <a:spLocks noGrp="1"/>
          </p:cNvSpPr>
          <p:nvPr>
            <p:ph sz="quarter" idx="4"/>
          </p:nvPr>
        </p:nvSpPr>
        <p:spPr>
          <a:xfrm>
            <a:off x="4711691" y="2492896"/>
            <a:ext cx="4053403" cy="3960440"/>
          </a:xfrm>
        </p:spPr>
        <p:style>
          <a:lnRef idx="1">
            <a:schemeClr val="accent3"/>
          </a:lnRef>
          <a:fillRef idx="2">
            <a:schemeClr val="accent3"/>
          </a:fillRef>
          <a:effectRef idx="1">
            <a:schemeClr val="accent3"/>
          </a:effectRef>
          <a:fontRef idx="minor">
            <a:schemeClr val="dk1"/>
          </a:fontRef>
        </p:style>
        <p:txBody>
          <a:bodyPr>
            <a:normAutofit fontScale="92500"/>
          </a:bodyPr>
          <a:lstStyle/>
          <a:p>
            <a:r>
              <a:rPr lang="fr-FR" dirty="0" smtClean="0">
                <a:latin typeface="+mj-lt"/>
              </a:rPr>
              <a:t>Je tiens de Dieu et souhaite Lui ressembler, incarner ce qu’Il attend de moi</a:t>
            </a:r>
          </a:p>
          <a:p>
            <a:r>
              <a:rPr lang="fr-FR" dirty="0" smtClean="0">
                <a:latin typeface="+mj-lt"/>
              </a:rPr>
              <a:t>Je souhaite exister sur la scène spirituelle, pas seulement sur la scène humaine (ethnique, culturelle, sociale, psychologique)</a:t>
            </a:r>
          </a:p>
          <a:p>
            <a:r>
              <a:rPr lang="fr-FR" dirty="0">
                <a:latin typeface="+mj-lt"/>
              </a:rPr>
              <a:t>Mon projet fondamental : devenir quelqu’un en qui l’image divine et le caractère divin sont incarnés librement </a:t>
            </a:r>
            <a:r>
              <a:rPr lang="fr-FR" dirty="0" smtClean="0">
                <a:latin typeface="+mj-lt"/>
              </a:rPr>
              <a:t>d’une </a:t>
            </a:r>
            <a:r>
              <a:rPr lang="fr-FR" dirty="0">
                <a:latin typeface="+mj-lt"/>
              </a:rPr>
              <a:t>façon unique et personnelle : être le bien-aimé de </a:t>
            </a:r>
            <a:r>
              <a:rPr lang="fr-FR" dirty="0" smtClean="0">
                <a:latin typeface="+mj-lt"/>
              </a:rPr>
              <a:t>Dieu.</a:t>
            </a:r>
            <a:endParaRPr lang="fr-FR" dirty="0">
              <a:latin typeface="+mj-lt"/>
            </a:endParaRPr>
          </a:p>
        </p:txBody>
      </p:sp>
      <p:sp>
        <p:nvSpPr>
          <p:cNvPr id="2" name="Rectangle 1"/>
          <p:cNvSpPr/>
          <p:nvPr/>
        </p:nvSpPr>
        <p:spPr>
          <a:xfrm>
            <a:off x="648168" y="188640"/>
            <a:ext cx="8172304" cy="923330"/>
          </a:xfrm>
          <a:prstGeom prst="rect">
            <a:avLst/>
          </a:prstGeom>
        </p:spPr>
        <p:txBody>
          <a:bodyPr wrap="square">
            <a:spAutoFit/>
          </a:bodyPr>
          <a:lstStyle/>
          <a:p>
            <a:pPr algn="ctr"/>
            <a:r>
              <a:rPr lang="fr-FR" sz="5400" dirty="0" smtClean="0">
                <a:solidFill>
                  <a:schemeClr val="bg1"/>
                </a:solidFill>
                <a:latin typeface="+mj-lt"/>
              </a:rPr>
              <a:t>L'homme, désir </a:t>
            </a:r>
            <a:r>
              <a:rPr lang="fr-FR" sz="5400" dirty="0">
                <a:solidFill>
                  <a:schemeClr val="bg1"/>
                </a:solidFill>
                <a:latin typeface="+mj-lt"/>
              </a:rPr>
              <a:t>d'être </a:t>
            </a:r>
            <a:r>
              <a:rPr lang="fr-FR" sz="5400" dirty="0" smtClean="0">
                <a:solidFill>
                  <a:schemeClr val="bg1"/>
                </a:solidFill>
                <a:latin typeface="+mj-lt"/>
              </a:rPr>
              <a:t>Dieu ? (Sartre)</a:t>
            </a:r>
            <a:endParaRPr lang="fr-FR" sz="5400" dirty="0">
              <a:solidFill>
                <a:schemeClr val="bg1"/>
              </a:solidFill>
              <a:latin typeface="+mj-lt"/>
            </a:endParaRPr>
          </a:p>
        </p:txBody>
      </p:sp>
    </p:spTree>
    <p:extLst>
      <p:ext uri="{BB962C8B-B14F-4D97-AF65-F5344CB8AC3E}">
        <p14:creationId xmlns:p14="http://schemas.microsoft.com/office/powerpoint/2010/main" val="1348721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Problématique de Parole Donnée N° 188</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434975018"/>
              </p:ext>
            </p:extLst>
          </p:nvPr>
        </p:nvGraphicFramePr>
        <p:xfrm>
          <a:off x="539552" y="3140968"/>
          <a:ext cx="8136904" cy="3364992"/>
        </p:xfrm>
        <a:graphic>
          <a:graphicData uri="http://schemas.openxmlformats.org/drawingml/2006/table">
            <a:tbl>
              <a:tblPr firstRow="1" firstCol="1" bandRow="1">
                <a:tableStyleId>{5C22544A-7EE6-4342-B048-85BDC9FD1C3A}</a:tableStyleId>
              </a:tblPr>
              <a:tblGrid>
                <a:gridCol w="8136904"/>
              </a:tblGrid>
              <a:tr h="2175586">
                <a:tc>
                  <a:txBody>
                    <a:bodyPr/>
                    <a:lstStyle/>
                    <a:p>
                      <a:pPr>
                        <a:lnSpc>
                          <a:spcPct val="115000"/>
                        </a:lnSpc>
                        <a:spcAft>
                          <a:spcPts val="0"/>
                        </a:spcAft>
                      </a:pPr>
                      <a:r>
                        <a:rPr lang="fr-FR" sz="3200" dirty="0" smtClean="0">
                          <a:solidFill>
                            <a:srgbClr val="FF0000"/>
                          </a:solidFill>
                          <a:effectLst/>
                          <a:latin typeface="+mj-lt"/>
                        </a:rPr>
                        <a:t>Les autres peuvent avoir une image fausse de ce que je suis … ou crois être. Car je peux aussi </a:t>
                      </a:r>
                      <a:r>
                        <a:rPr lang="fr-FR" sz="3200" i="0" baseline="0" dirty="0" smtClean="0">
                          <a:solidFill>
                            <a:srgbClr val="FF0000"/>
                          </a:solidFill>
                          <a:effectLst/>
                          <a:latin typeface="+mj-lt"/>
                        </a:rPr>
                        <a:t>avoir une </a:t>
                      </a:r>
                      <a:r>
                        <a:rPr lang="fr-FR" sz="3200" i="0" dirty="0" smtClean="0">
                          <a:solidFill>
                            <a:srgbClr val="FF0000"/>
                          </a:solidFill>
                          <a:effectLst/>
                          <a:latin typeface="+mj-lt"/>
                        </a:rPr>
                        <a:t>image fausse</a:t>
                      </a:r>
                      <a:r>
                        <a:rPr lang="fr-FR" sz="3200" i="0" baseline="0" dirty="0" smtClean="0">
                          <a:solidFill>
                            <a:srgbClr val="FF0000"/>
                          </a:solidFill>
                          <a:effectLst/>
                          <a:latin typeface="+mj-lt"/>
                        </a:rPr>
                        <a:t> de </a:t>
                      </a:r>
                      <a:r>
                        <a:rPr lang="fr-FR" sz="3200" i="0" dirty="0" smtClean="0">
                          <a:solidFill>
                            <a:srgbClr val="FF0000"/>
                          </a:solidFill>
                          <a:effectLst/>
                          <a:latin typeface="+mj-lt"/>
                        </a:rPr>
                        <a:t>moi-même</a:t>
                      </a:r>
                      <a:r>
                        <a:rPr lang="fr-FR" sz="3200" i="1" baseline="0" dirty="0" smtClean="0">
                          <a:solidFill>
                            <a:srgbClr val="FF0000"/>
                          </a:solidFill>
                          <a:effectLst/>
                          <a:latin typeface="+mj-lt"/>
                        </a:rPr>
                        <a:t>. </a:t>
                      </a:r>
                      <a:r>
                        <a:rPr lang="fr-FR" sz="3200" i="0" baseline="0" dirty="0" smtClean="0">
                          <a:solidFill>
                            <a:srgbClr val="FF0000"/>
                          </a:solidFill>
                          <a:effectLst/>
                          <a:latin typeface="+mj-lt"/>
                        </a:rPr>
                        <a:t>La </a:t>
                      </a:r>
                      <a:r>
                        <a:rPr lang="fr-FR" sz="3200" baseline="0" dirty="0" smtClean="0">
                          <a:solidFill>
                            <a:srgbClr val="FF0000"/>
                          </a:solidFill>
                          <a:effectLst/>
                          <a:latin typeface="+mj-lt"/>
                        </a:rPr>
                        <a:t>spiritualité nous invite à cultiver l’image divine. </a:t>
                      </a:r>
                      <a:r>
                        <a:rPr lang="fr-FR" sz="3200" b="1" kern="1200" dirty="0" smtClean="0">
                          <a:solidFill>
                            <a:srgbClr val="FF0000"/>
                          </a:solidFill>
                          <a:effectLst/>
                          <a:latin typeface="+mj-lt"/>
                          <a:ea typeface="+mn-ea"/>
                          <a:cs typeface="+mn-cs"/>
                        </a:rPr>
                        <a:t>révélant vraiment ce que nous sommes et qui nous sommes. Est-ce la voie pour être reconnu par autrui et par moi-même ? </a:t>
                      </a:r>
                      <a:endParaRPr lang="fr-FR" sz="3200" dirty="0">
                        <a:solidFill>
                          <a:srgbClr val="FF0000"/>
                        </a:solidFill>
                        <a:effectLst/>
                        <a:latin typeface="+mj-lt"/>
                        <a:ea typeface="Calibri"/>
                        <a:cs typeface="Times New Roman"/>
                      </a:endParaRPr>
                    </a:p>
                  </a:txBody>
                  <a:tcPr marL="68580" marR="68580" marT="0" marB="0">
                    <a:solidFill>
                      <a:schemeClr val="accent3">
                        <a:lumMod val="60000"/>
                        <a:lumOff val="40000"/>
                      </a:schemeClr>
                    </a:solidFill>
                  </a:tcPr>
                </a:tc>
              </a:tr>
            </a:tbl>
          </a:graphicData>
        </a:graphic>
      </p:graphicFrame>
      <p:sp>
        <p:nvSpPr>
          <p:cNvPr id="3" name="Rectangle 2"/>
          <p:cNvSpPr/>
          <p:nvPr/>
        </p:nvSpPr>
        <p:spPr>
          <a:xfrm>
            <a:off x="539552" y="1700808"/>
            <a:ext cx="8136904" cy="1015663"/>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fr-FR" sz="2800" dirty="0">
                <a:latin typeface="Arial Black" pitchFamily="34" charset="0"/>
              </a:rPr>
              <a:t>Expression et impression</a:t>
            </a:r>
          </a:p>
          <a:p>
            <a:pPr algn="ctr"/>
            <a:r>
              <a:rPr lang="fr-FR" sz="3200" i="1" dirty="0"/>
              <a:t>Dieu seul me voit</a:t>
            </a:r>
            <a:endParaRPr lang="fr-FR" sz="3200" dirty="0"/>
          </a:p>
        </p:txBody>
      </p:sp>
    </p:spTree>
    <p:extLst>
      <p:ext uri="{BB962C8B-B14F-4D97-AF65-F5344CB8AC3E}">
        <p14:creationId xmlns:p14="http://schemas.microsoft.com/office/powerpoint/2010/main" val="1532224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Espace réservé du contenu 9"/>
          <p:cNvGraphicFramePr>
            <a:graphicFrameLocks noGrp="1"/>
          </p:cNvGraphicFramePr>
          <p:nvPr>
            <p:ph sz="half" idx="1"/>
            <p:extLst>
              <p:ext uri="{D42A27DB-BD31-4B8C-83A1-F6EECF244321}">
                <p14:modId xmlns:p14="http://schemas.microsoft.com/office/powerpoint/2010/main" val="352646811"/>
              </p:ext>
            </p:extLst>
          </p:nvPr>
        </p:nvGraphicFramePr>
        <p:xfrm>
          <a:off x="4071934" y="1628800"/>
          <a:ext cx="3143272" cy="3889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0" name="Espace réservé du contenu 19"/>
          <p:cNvGraphicFramePr>
            <a:graphicFrameLocks noGrp="1"/>
          </p:cNvGraphicFramePr>
          <p:nvPr>
            <p:ph sz="half" idx="2"/>
            <p:extLst>
              <p:ext uri="{D42A27DB-BD31-4B8C-83A1-F6EECF244321}">
                <p14:modId xmlns:p14="http://schemas.microsoft.com/office/powerpoint/2010/main" val="2904679415"/>
              </p:ext>
            </p:extLst>
          </p:nvPr>
        </p:nvGraphicFramePr>
        <p:xfrm>
          <a:off x="0" y="2928934"/>
          <a:ext cx="4572000" cy="36607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3" name="Groupe 12"/>
          <p:cNvGrpSpPr/>
          <p:nvPr/>
        </p:nvGrpSpPr>
        <p:grpSpPr>
          <a:xfrm rot="10800000">
            <a:off x="5357818" y="5572116"/>
            <a:ext cx="576150" cy="1285884"/>
            <a:chOff x="962089" y="1798224"/>
            <a:chExt cx="576150" cy="495904"/>
          </a:xfrm>
        </p:grpSpPr>
        <p:sp>
          <p:nvSpPr>
            <p:cNvPr id="14" name="Flèche droite 13"/>
            <p:cNvSpPr/>
            <p:nvPr/>
          </p:nvSpPr>
          <p:spPr>
            <a:xfrm rot="5400000">
              <a:off x="1002212" y="1758101"/>
              <a:ext cx="495904" cy="576150"/>
            </a:xfrm>
            <a:prstGeom prst="rightArrow">
              <a:avLst>
                <a:gd name="adj1" fmla="val 60000"/>
                <a:gd name="adj2" fmla="val 50000"/>
              </a:avLst>
            </a:prstGeom>
          </p:spPr>
          <p:style>
            <a:lnRef idx="0">
              <a:schemeClr val="accent3"/>
            </a:lnRef>
            <a:fillRef idx="3">
              <a:schemeClr val="accent3"/>
            </a:fillRef>
            <a:effectRef idx="3">
              <a:schemeClr val="accent3"/>
            </a:effectRef>
            <a:fontRef idx="minor">
              <a:schemeClr val="lt1"/>
            </a:fontRef>
          </p:style>
        </p:sp>
        <p:sp>
          <p:nvSpPr>
            <p:cNvPr id="15" name="Flèche droite 4"/>
            <p:cNvSpPr/>
            <p:nvPr/>
          </p:nvSpPr>
          <p:spPr>
            <a:xfrm rot="5400000">
              <a:off x="1076598" y="1798946"/>
              <a:ext cx="347133" cy="34569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p:txBody>
        </p:sp>
      </p:grpSp>
      <p:grpSp>
        <p:nvGrpSpPr>
          <p:cNvPr id="21" name="Groupe 20"/>
          <p:cNvGrpSpPr/>
          <p:nvPr/>
        </p:nvGrpSpPr>
        <p:grpSpPr>
          <a:xfrm>
            <a:off x="6643702" y="3000372"/>
            <a:ext cx="2237438" cy="857256"/>
            <a:chOff x="0" y="1996"/>
            <a:chExt cx="2237438" cy="1317872"/>
          </a:xfrm>
        </p:grpSpPr>
        <p:sp>
          <p:nvSpPr>
            <p:cNvPr id="22" name="Rectangle à coins arrondis 21"/>
            <p:cNvSpPr/>
            <p:nvPr/>
          </p:nvSpPr>
          <p:spPr>
            <a:xfrm>
              <a:off x="0" y="1996"/>
              <a:ext cx="2237438" cy="1317872"/>
            </a:xfrm>
            <a:prstGeom prst="roundRect">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23" name="Rectangle 22"/>
            <p:cNvSpPr/>
            <p:nvPr/>
          </p:nvSpPr>
          <p:spPr>
            <a:xfrm>
              <a:off x="64333" y="66329"/>
              <a:ext cx="2108772" cy="1189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r-FR" sz="2400" kern="1200" dirty="0" smtClean="0">
                  <a:latin typeface="Arial Narrow" pitchFamily="34" charset="0"/>
                </a:rPr>
                <a:t>Ressemblance</a:t>
              </a:r>
              <a:endParaRPr lang="fr-FR" sz="2400" kern="1200" dirty="0">
                <a:latin typeface="Arial Narrow" pitchFamily="34" charset="0"/>
              </a:endParaRPr>
            </a:p>
          </p:txBody>
        </p:sp>
      </p:grpSp>
      <p:grpSp>
        <p:nvGrpSpPr>
          <p:cNvPr id="24" name="Groupe 23"/>
          <p:cNvGrpSpPr/>
          <p:nvPr/>
        </p:nvGrpSpPr>
        <p:grpSpPr>
          <a:xfrm>
            <a:off x="6643702" y="4286256"/>
            <a:ext cx="2214578" cy="714380"/>
            <a:chOff x="0" y="1385763"/>
            <a:chExt cx="1311601" cy="1317872"/>
          </a:xfrm>
          <a:solidFill>
            <a:srgbClr val="00B050"/>
          </a:solidFill>
        </p:grpSpPr>
        <p:sp>
          <p:nvSpPr>
            <p:cNvPr id="25" name="Rectangle à coins arrondis 24"/>
            <p:cNvSpPr/>
            <p:nvPr/>
          </p:nvSpPr>
          <p:spPr>
            <a:xfrm>
              <a:off x="0" y="1385763"/>
              <a:ext cx="1311601" cy="1317872"/>
            </a:xfrm>
            <a:prstGeom prst="roundRect">
              <a:avLst/>
            </a:prstGeom>
            <a:grpFill/>
          </p:spPr>
          <p:style>
            <a:lnRef idx="0">
              <a:schemeClr val="lt1">
                <a:hueOff val="0"/>
                <a:satOff val="0"/>
                <a:lumOff val="0"/>
                <a:alphaOff val="0"/>
              </a:schemeClr>
            </a:lnRef>
            <a:fillRef idx="3">
              <a:schemeClr val="accent2">
                <a:hueOff val="9504421"/>
                <a:satOff val="-18343"/>
                <a:lumOff val="-2355"/>
                <a:alphaOff val="0"/>
              </a:schemeClr>
            </a:fillRef>
            <a:effectRef idx="3">
              <a:schemeClr val="accent2">
                <a:hueOff val="9504421"/>
                <a:satOff val="-18343"/>
                <a:lumOff val="-2355"/>
                <a:alphaOff val="0"/>
              </a:schemeClr>
            </a:effectRef>
            <a:fontRef idx="minor">
              <a:schemeClr val="lt1"/>
            </a:fontRef>
          </p:style>
        </p:sp>
        <p:sp>
          <p:nvSpPr>
            <p:cNvPr id="26" name="Rectangle 25"/>
            <p:cNvSpPr/>
            <p:nvPr/>
          </p:nvSpPr>
          <p:spPr>
            <a:xfrm>
              <a:off x="64027" y="1449790"/>
              <a:ext cx="1183547" cy="11898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fr-FR" sz="3200" kern="1200" dirty="0" smtClean="0">
                  <a:latin typeface="Arial Narrow" pitchFamily="34" charset="0"/>
                </a:rPr>
                <a:t>Trois buts</a:t>
              </a:r>
              <a:endParaRPr lang="fr-FR" sz="3200" kern="1200" dirty="0">
                <a:latin typeface="Arial Narrow" pitchFamily="34" charset="0"/>
              </a:endParaRPr>
            </a:p>
          </p:txBody>
        </p:sp>
      </p:grpSp>
      <p:grpSp>
        <p:nvGrpSpPr>
          <p:cNvPr id="27" name="Groupe 26"/>
          <p:cNvGrpSpPr/>
          <p:nvPr/>
        </p:nvGrpSpPr>
        <p:grpSpPr>
          <a:xfrm>
            <a:off x="6643702" y="5357826"/>
            <a:ext cx="2286016" cy="1317872"/>
            <a:chOff x="0" y="2769529"/>
            <a:chExt cx="1311601" cy="1317872"/>
          </a:xfrm>
          <a:solidFill>
            <a:srgbClr val="7030A0"/>
          </a:solidFill>
        </p:grpSpPr>
        <p:sp>
          <p:nvSpPr>
            <p:cNvPr id="28" name="Rectangle à coins arrondis 27"/>
            <p:cNvSpPr/>
            <p:nvPr/>
          </p:nvSpPr>
          <p:spPr>
            <a:xfrm>
              <a:off x="0" y="2769529"/>
              <a:ext cx="1311601" cy="1317872"/>
            </a:xfrm>
            <a:prstGeom prst="roundRect">
              <a:avLst/>
            </a:prstGeom>
            <a:grpFill/>
          </p:spPr>
          <p:style>
            <a:lnRef idx="0">
              <a:schemeClr val="lt1">
                <a:hueOff val="0"/>
                <a:satOff val="0"/>
                <a:lumOff val="0"/>
                <a:alphaOff val="0"/>
              </a:schemeClr>
            </a:lnRef>
            <a:fillRef idx="3">
              <a:schemeClr val="accent2">
                <a:hueOff val="19008842"/>
                <a:satOff val="-36686"/>
                <a:lumOff val="-4710"/>
                <a:alphaOff val="0"/>
              </a:schemeClr>
            </a:fillRef>
            <a:effectRef idx="3">
              <a:schemeClr val="accent2">
                <a:hueOff val="19008842"/>
                <a:satOff val="-36686"/>
                <a:lumOff val="-4710"/>
                <a:alphaOff val="0"/>
              </a:schemeClr>
            </a:effectRef>
            <a:fontRef idx="minor">
              <a:schemeClr val="lt1"/>
            </a:fontRef>
          </p:style>
        </p:sp>
        <p:sp>
          <p:nvSpPr>
            <p:cNvPr id="29" name="Rectangle 28"/>
            <p:cNvSpPr/>
            <p:nvPr/>
          </p:nvSpPr>
          <p:spPr>
            <a:xfrm>
              <a:off x="64027" y="2833556"/>
              <a:ext cx="1183547" cy="11898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fr-FR" sz="2400" kern="1200" dirty="0" smtClean="0"/>
                <a:t>Période de Croissance</a:t>
              </a:r>
              <a:endParaRPr lang="fr-FR" sz="2400" kern="1200" dirty="0"/>
            </a:p>
          </p:txBody>
        </p:sp>
      </p:grpSp>
      <p:sp>
        <p:nvSpPr>
          <p:cNvPr id="2" name="Titre 1"/>
          <p:cNvSpPr>
            <a:spLocks noGrp="1"/>
          </p:cNvSpPr>
          <p:nvPr>
            <p:ph type="title"/>
          </p:nvPr>
        </p:nvSpPr>
        <p:spPr/>
        <p:txBody>
          <a:bodyPr>
            <a:noAutofit/>
          </a:bodyPr>
          <a:lstStyle/>
          <a:p>
            <a:r>
              <a:rPr lang="fr-FR" sz="6600" dirty="0" smtClean="0"/>
              <a:t>Le Projet de Dieu pour l’homme</a:t>
            </a:r>
            <a:endParaRPr lang="fr-FR" sz="6600" dirty="0"/>
          </a:p>
        </p:txBody>
      </p:sp>
    </p:spTree>
    <p:extLst>
      <p:ext uri="{BB962C8B-B14F-4D97-AF65-F5344CB8AC3E}">
        <p14:creationId xmlns:p14="http://schemas.microsoft.com/office/powerpoint/2010/main" val="34253052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9"/>
          <p:cNvGraphicFramePr>
            <a:graphicFrameLocks noGrp="1"/>
          </p:cNvGraphicFramePr>
          <p:nvPr>
            <p:ph idx="4294967295"/>
            <p:extLst>
              <p:ext uri="{D42A27DB-BD31-4B8C-83A1-F6EECF244321}">
                <p14:modId xmlns:p14="http://schemas.microsoft.com/office/powerpoint/2010/main" val="95735330"/>
              </p:ext>
            </p:extLst>
          </p:nvPr>
        </p:nvGraphicFramePr>
        <p:xfrm>
          <a:off x="4154421" y="27296"/>
          <a:ext cx="1428750" cy="321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èche droite 5"/>
          <p:cNvSpPr/>
          <p:nvPr/>
        </p:nvSpPr>
        <p:spPr>
          <a:xfrm rot="16200000">
            <a:off x="4607719" y="5000636"/>
            <a:ext cx="500066" cy="35719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nvGrpSpPr>
          <p:cNvPr id="7" name="Groupe 6"/>
          <p:cNvGrpSpPr/>
          <p:nvPr/>
        </p:nvGrpSpPr>
        <p:grpSpPr>
          <a:xfrm>
            <a:off x="4143372" y="5429264"/>
            <a:ext cx="1428760" cy="1428736"/>
            <a:chOff x="0" y="1854947"/>
            <a:chExt cx="1214446" cy="1214446"/>
          </a:xfrm>
          <a:scene3d>
            <a:camera prst="orthographicFront"/>
            <a:lightRig rig="flat" dir="t"/>
          </a:scene3d>
        </p:grpSpPr>
        <p:sp>
          <p:nvSpPr>
            <p:cNvPr id="8" name="Ellipse 7"/>
            <p:cNvSpPr/>
            <p:nvPr/>
          </p:nvSpPr>
          <p:spPr>
            <a:xfrm>
              <a:off x="0" y="1854947"/>
              <a:ext cx="1214446" cy="1214446"/>
            </a:xfrm>
            <a:prstGeom prst="ellipse">
              <a:avLst/>
            </a:prstGeom>
          </p:spPr>
          <p:style>
            <a:lnRef idx="0">
              <a:schemeClr val="accent2"/>
            </a:lnRef>
            <a:fillRef idx="3">
              <a:schemeClr val="accent2"/>
            </a:fillRef>
            <a:effectRef idx="3">
              <a:schemeClr val="accent2"/>
            </a:effectRef>
            <a:fontRef idx="minor">
              <a:schemeClr val="lt1"/>
            </a:fontRef>
          </p:style>
        </p:sp>
        <p:sp>
          <p:nvSpPr>
            <p:cNvPr id="9" name="Ellipse 4"/>
            <p:cNvSpPr/>
            <p:nvPr/>
          </p:nvSpPr>
          <p:spPr>
            <a:xfrm>
              <a:off x="177852" y="2032798"/>
              <a:ext cx="858742" cy="858744"/>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t>Homme</a:t>
              </a:r>
              <a:endParaRPr lang="fr-FR" sz="1900" kern="1200" dirty="0"/>
            </a:p>
          </p:txBody>
        </p:sp>
      </p:grpSp>
      <p:graphicFrame>
        <p:nvGraphicFramePr>
          <p:cNvPr id="17" name="Tableau 16"/>
          <p:cNvGraphicFramePr>
            <a:graphicFrameLocks noGrp="1"/>
          </p:cNvGraphicFramePr>
          <p:nvPr>
            <p:extLst>
              <p:ext uri="{D42A27DB-BD31-4B8C-83A1-F6EECF244321}">
                <p14:modId xmlns:p14="http://schemas.microsoft.com/office/powerpoint/2010/main" val="3821458345"/>
              </p:ext>
            </p:extLst>
          </p:nvPr>
        </p:nvGraphicFramePr>
        <p:xfrm>
          <a:off x="-108520" y="3216275"/>
          <a:ext cx="3643306" cy="1712924"/>
        </p:xfrm>
        <a:graphic>
          <a:graphicData uri="http://schemas.openxmlformats.org/drawingml/2006/table">
            <a:tbl>
              <a:tblPr firstRow="1" bandRow="1">
                <a:tableStyleId>{5C22544A-7EE6-4342-B048-85BDC9FD1C3A}</a:tableStyleId>
              </a:tblPr>
              <a:tblGrid>
                <a:gridCol w="1071569"/>
                <a:gridCol w="2571737"/>
              </a:tblGrid>
              <a:tr h="517426">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400" b="0" dirty="0" smtClean="0">
                        <a:solidFill>
                          <a:schemeClr val="bg1"/>
                        </a:solidFill>
                        <a:latin typeface="Arial Narrow"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2400" b="0" dirty="0" smtClean="0">
                          <a:solidFill>
                            <a:schemeClr val="bg1"/>
                          </a:solidFill>
                          <a:latin typeface="Arial Narrow" pitchFamily="34" charset="0"/>
                        </a:rPr>
                        <a:t>Image</a:t>
                      </a:r>
                      <a:r>
                        <a:rPr lang="fr-FR" sz="2400" b="0" baseline="0" dirty="0" smtClean="0">
                          <a:solidFill>
                            <a:schemeClr val="bg1"/>
                          </a:solidFill>
                          <a:latin typeface="Arial Narrow" pitchFamily="34" charset="0"/>
                        </a:rPr>
                        <a:t> Divine</a:t>
                      </a:r>
                      <a:endParaRPr lang="fr-FR" sz="2400" b="0" dirty="0" smtClean="0">
                        <a:solidFill>
                          <a:schemeClr val="bg1"/>
                        </a:solidFill>
                        <a:latin typeface="Arial Narrow" pitchFamily="34" charset="0"/>
                      </a:endParaRPr>
                    </a:p>
                  </a:txBody>
                  <a:tcP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b="0" dirty="0" smtClean="0">
                          <a:solidFill>
                            <a:srgbClr val="002060"/>
                          </a:solidFill>
                          <a:latin typeface="Arial Narrow" pitchFamily="34" charset="0"/>
                        </a:rPr>
                        <a:t>Individualité</a:t>
                      </a:r>
                    </a:p>
                  </a:txBody>
                  <a:tcPr>
                    <a:solidFill>
                      <a:srgbClr val="FFC000"/>
                    </a:solidFill>
                  </a:tcPr>
                </a:tc>
              </a:tr>
              <a:tr h="517426">
                <a:tc vMerge="1">
                  <a:txBody>
                    <a:bodyPr/>
                    <a:lstStyle/>
                    <a:p>
                      <a:pPr algn="ctr"/>
                      <a:endParaRPr lang="fr-FR" sz="2400" b="1" dirty="0">
                        <a:solidFill>
                          <a:schemeClr val="bg1"/>
                        </a:solidFill>
                        <a:latin typeface="Arial Narrow" pitchFamily="34" charset="0"/>
                      </a:endParaRPr>
                    </a:p>
                  </a:txBody>
                  <a:tcPr>
                    <a:solidFill>
                      <a:srgbClr val="FF0000"/>
                    </a:solidFill>
                  </a:tcPr>
                </a:tc>
                <a:tc>
                  <a:txBody>
                    <a:bodyPr/>
                    <a:lstStyle/>
                    <a:p>
                      <a:pPr algn="ctr"/>
                      <a:r>
                        <a:rPr lang="fr-FR" sz="2400" b="1" dirty="0" smtClean="0">
                          <a:solidFill>
                            <a:schemeClr val="bg1"/>
                          </a:solidFill>
                          <a:latin typeface="Arial Narrow" pitchFamily="34" charset="0"/>
                        </a:rPr>
                        <a:t>Yang-Yin</a:t>
                      </a:r>
                      <a:endParaRPr lang="fr-FR" sz="2400" b="1" dirty="0">
                        <a:solidFill>
                          <a:schemeClr val="bg1"/>
                        </a:solidFill>
                        <a:latin typeface="Arial Narrow" pitchFamily="34" charset="0"/>
                      </a:endParaRPr>
                    </a:p>
                  </a:txBody>
                  <a:tcPr>
                    <a:solidFill>
                      <a:srgbClr val="0070C0"/>
                    </a:solidFill>
                  </a:tcPr>
                </a:tc>
              </a:tr>
              <a:tr h="678072">
                <a:tc vMerge="1">
                  <a:txBody>
                    <a:bodyPr/>
                    <a:lstStyle/>
                    <a:p>
                      <a:pPr algn="ctr"/>
                      <a:endParaRPr lang="fr-FR" sz="2000" b="0" dirty="0">
                        <a:solidFill>
                          <a:schemeClr val="bg1"/>
                        </a:solidFill>
                        <a:latin typeface="Arial Narrow" pitchFamily="34" charset="0"/>
                      </a:endParaRPr>
                    </a:p>
                  </a:txBody>
                  <a:tcPr>
                    <a:solidFill>
                      <a:srgbClr val="00B0F0"/>
                    </a:solidFill>
                  </a:tcPr>
                </a:tc>
                <a:tc>
                  <a:txBody>
                    <a:bodyPr/>
                    <a:lstStyle/>
                    <a:p>
                      <a:pPr algn="ctr"/>
                      <a:r>
                        <a:rPr lang="fr-FR" sz="2000" b="0" dirty="0" smtClean="0">
                          <a:solidFill>
                            <a:schemeClr val="bg1"/>
                          </a:solidFill>
                          <a:latin typeface="Arial Narrow" pitchFamily="34" charset="0"/>
                        </a:rPr>
                        <a:t>Sung Sang - </a:t>
                      </a:r>
                      <a:r>
                        <a:rPr lang="fr-FR" sz="2000" b="0" dirty="0" err="1" smtClean="0">
                          <a:solidFill>
                            <a:schemeClr val="bg1"/>
                          </a:solidFill>
                          <a:latin typeface="Arial Narrow" pitchFamily="34" charset="0"/>
                        </a:rPr>
                        <a:t>Hyung</a:t>
                      </a:r>
                      <a:r>
                        <a:rPr lang="fr-FR" sz="2000" b="0" dirty="0" smtClean="0">
                          <a:solidFill>
                            <a:schemeClr val="bg1"/>
                          </a:solidFill>
                          <a:latin typeface="Arial Narrow" pitchFamily="34" charset="0"/>
                        </a:rPr>
                        <a:t> Sang</a:t>
                      </a:r>
                      <a:endParaRPr lang="fr-FR" sz="2000" b="0" dirty="0">
                        <a:solidFill>
                          <a:schemeClr val="bg1"/>
                        </a:solidFill>
                        <a:latin typeface="Arial Narrow" pitchFamily="34" charset="0"/>
                      </a:endParaRPr>
                    </a:p>
                  </a:txBody>
                  <a:tcPr>
                    <a:solidFill>
                      <a:srgbClr val="FF0000"/>
                    </a:solidFill>
                  </a:tcPr>
                </a:tc>
              </a:tr>
            </a:tbl>
          </a:graphicData>
        </a:graphic>
      </p:graphicFrame>
      <p:graphicFrame>
        <p:nvGraphicFramePr>
          <p:cNvPr id="19" name="Tableau 18"/>
          <p:cNvGraphicFramePr>
            <a:graphicFrameLocks noGrp="1"/>
          </p:cNvGraphicFramePr>
          <p:nvPr>
            <p:extLst>
              <p:ext uri="{D42A27DB-BD31-4B8C-83A1-F6EECF244321}">
                <p14:modId xmlns:p14="http://schemas.microsoft.com/office/powerpoint/2010/main" val="3608561604"/>
              </p:ext>
            </p:extLst>
          </p:nvPr>
        </p:nvGraphicFramePr>
        <p:xfrm>
          <a:off x="6372200" y="3256343"/>
          <a:ext cx="3000396" cy="1672854"/>
        </p:xfrm>
        <a:graphic>
          <a:graphicData uri="http://schemas.openxmlformats.org/drawingml/2006/table">
            <a:tbl>
              <a:tblPr firstRow="1" bandRow="1">
                <a:tableStyleId>{5C22544A-7EE6-4342-B048-85BDC9FD1C3A}</a:tableStyleId>
              </a:tblPr>
              <a:tblGrid>
                <a:gridCol w="1500198"/>
                <a:gridCol w="1500198"/>
              </a:tblGrid>
              <a:tr h="465424">
                <a:tc>
                  <a:txBody>
                    <a:bodyPr/>
                    <a:lstStyle/>
                    <a:p>
                      <a:pPr algn="ctr"/>
                      <a:r>
                        <a:rPr lang="fr-FR" sz="2000" dirty="0" smtClean="0">
                          <a:solidFill>
                            <a:srgbClr val="002060"/>
                          </a:solidFill>
                          <a:latin typeface="Arial Narrow" pitchFamily="34" charset="0"/>
                        </a:rPr>
                        <a:t>Créativité</a:t>
                      </a:r>
                      <a:endParaRPr lang="fr-FR" sz="2000" b="0" dirty="0">
                        <a:solidFill>
                          <a:srgbClr val="002060"/>
                        </a:solidFill>
                        <a:latin typeface="Arial Narrow" pitchFamily="34" charset="0"/>
                      </a:endParaRPr>
                    </a:p>
                  </a:txBody>
                  <a:tcPr>
                    <a:solidFill>
                      <a:srgbClr val="FFFF00"/>
                    </a:solidFill>
                  </a:tcPr>
                </a:tc>
                <a:tc rowSpan="3">
                  <a:txBody>
                    <a:bodyPr/>
                    <a:lstStyle/>
                    <a:p>
                      <a:pPr algn="ctr"/>
                      <a:endParaRPr lang="fr-FR" sz="2000" b="0" dirty="0" smtClean="0">
                        <a:solidFill>
                          <a:schemeClr val="bg2"/>
                        </a:solidFill>
                        <a:latin typeface="Arial Narrow" pitchFamily="34" charset="0"/>
                      </a:endParaRPr>
                    </a:p>
                    <a:p>
                      <a:pPr algn="ctr"/>
                      <a:r>
                        <a:rPr lang="fr-FR" sz="2800" b="0" dirty="0" smtClean="0">
                          <a:solidFill>
                            <a:schemeClr val="tx1"/>
                          </a:solidFill>
                          <a:latin typeface="Arial Narrow" pitchFamily="34" charset="0"/>
                        </a:rPr>
                        <a:t>Caractère</a:t>
                      </a:r>
                      <a:r>
                        <a:rPr lang="fr-FR" sz="2800" b="0" baseline="0" dirty="0" smtClean="0">
                          <a:solidFill>
                            <a:schemeClr val="tx1"/>
                          </a:solidFill>
                          <a:latin typeface="Arial Narrow" pitchFamily="34" charset="0"/>
                        </a:rPr>
                        <a:t> Divin</a:t>
                      </a:r>
                      <a:endParaRPr lang="fr-FR" sz="2800" b="0" dirty="0">
                        <a:solidFill>
                          <a:schemeClr val="tx1"/>
                        </a:solidFill>
                        <a:latin typeface="Arial Narrow" pitchFamily="34" charset="0"/>
                      </a:endParaRPr>
                    </a:p>
                  </a:txBody>
                  <a:tcPr>
                    <a:solidFill>
                      <a:srgbClr val="7030A0"/>
                    </a:solidFill>
                  </a:tcPr>
                </a:tc>
              </a:tr>
              <a:tr h="5370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b="1" dirty="0" smtClean="0">
                          <a:solidFill>
                            <a:srgbClr val="FFFF00"/>
                          </a:solidFill>
                          <a:latin typeface="Arial Narrow" pitchFamily="34" charset="0"/>
                        </a:rPr>
                        <a:t>Logos</a:t>
                      </a:r>
                      <a:endParaRPr lang="fr-FR" sz="2400" b="1" dirty="0">
                        <a:solidFill>
                          <a:srgbClr val="FFFF00"/>
                        </a:solidFill>
                        <a:latin typeface="Arial Narrow" pitchFamily="34" charset="0"/>
                      </a:endParaRPr>
                    </a:p>
                  </a:txBody>
                  <a:tcPr>
                    <a:solidFill>
                      <a:srgbClr val="0070C0"/>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400" b="1" dirty="0">
                        <a:solidFill>
                          <a:srgbClr val="FFFF00"/>
                        </a:solidFill>
                        <a:latin typeface="Arial Narrow" pitchFamily="34" charset="0"/>
                      </a:endParaRPr>
                    </a:p>
                  </a:txBody>
                  <a:tcPr>
                    <a:solidFill>
                      <a:srgbClr val="FF0000"/>
                    </a:solidFill>
                  </a:tcPr>
                </a:tc>
              </a:tr>
              <a:tr h="6704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b="1" dirty="0" err="1" smtClean="0">
                          <a:solidFill>
                            <a:srgbClr val="FFFF00"/>
                          </a:solidFill>
                          <a:latin typeface="Arial Narrow" pitchFamily="34" charset="0"/>
                        </a:rPr>
                        <a:t>Coeur</a:t>
                      </a:r>
                      <a:endParaRPr lang="fr-FR" sz="2400" b="1" dirty="0">
                        <a:solidFill>
                          <a:srgbClr val="FFFF00"/>
                        </a:solidFill>
                        <a:latin typeface="Arial Narrow" pitchFamily="34" charset="0"/>
                      </a:endParaRPr>
                    </a:p>
                  </a:txBody>
                  <a:tcPr>
                    <a:solidFill>
                      <a:srgbClr val="FF0000"/>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400" b="1" dirty="0">
                        <a:solidFill>
                          <a:srgbClr val="FFFF00"/>
                        </a:solidFill>
                        <a:latin typeface="Arial Narrow" pitchFamily="34" charset="0"/>
                      </a:endParaRPr>
                    </a:p>
                  </a:txBody>
                  <a:tcPr>
                    <a:solidFill>
                      <a:srgbClr val="00B0F0"/>
                    </a:solidFill>
                  </a:tcPr>
                </a:tc>
              </a:tr>
            </a:tbl>
          </a:graphicData>
        </a:graphic>
      </p:graphicFrame>
      <p:graphicFrame>
        <p:nvGraphicFramePr>
          <p:cNvPr id="20" name="Espace réservé du contenu 4"/>
          <p:cNvGraphicFramePr>
            <a:graphicFrameLocks/>
          </p:cNvGraphicFramePr>
          <p:nvPr>
            <p:extLst>
              <p:ext uri="{D42A27DB-BD31-4B8C-83A1-F6EECF244321}">
                <p14:modId xmlns:p14="http://schemas.microsoft.com/office/powerpoint/2010/main" val="3152674439"/>
              </p:ext>
            </p:extLst>
          </p:nvPr>
        </p:nvGraphicFramePr>
        <p:xfrm>
          <a:off x="3534786" y="3214686"/>
          <a:ext cx="2808312" cy="17145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2" name="Picture 1" descr="http://www.cineclubdecaen.com/peinture/peintres/michelange/six06c6.jpg"/>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5648299" y="148599"/>
            <a:ext cx="2332800" cy="24312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 descr="http://www.cineclubdecaen.com/peinture/peintres/michelange/six06c6.jpg"/>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1472083" y="1463213"/>
            <a:ext cx="2668154" cy="160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4740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dirty="0" smtClean="0"/>
              <a:t>Les trois projets, les trois images</a:t>
            </a:r>
            <a:endParaRPr lang="fr-FR" sz="6000"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3212548479"/>
              </p:ext>
            </p:extLst>
          </p:nvPr>
        </p:nvGraphicFramePr>
        <p:xfrm>
          <a:off x="179512" y="1772816"/>
          <a:ext cx="8712968" cy="3723031"/>
        </p:xfrm>
        <a:graphic>
          <a:graphicData uri="http://schemas.openxmlformats.org/drawingml/2006/table">
            <a:tbl>
              <a:tblPr firstRow="1" bandRow="1">
                <a:tableStyleId>{5C22544A-7EE6-4342-B048-85BDC9FD1C3A}</a:tableStyleId>
              </a:tblPr>
              <a:tblGrid>
                <a:gridCol w="1701727"/>
                <a:gridCol w="2380288"/>
                <a:gridCol w="2316563"/>
                <a:gridCol w="2314390"/>
              </a:tblGrid>
              <a:tr h="9361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2800" b="1" baseline="0" dirty="0" smtClean="0">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2800" b="1" baseline="0" dirty="0" smtClean="0">
                          <a:effectLst>
                            <a:outerShdw blurRad="38100" dist="38100" dir="2700000" algn="tl">
                              <a:srgbClr val="000000">
                                <a:alpha val="43137"/>
                              </a:srgbClr>
                            </a:outerShdw>
                          </a:effectLst>
                        </a:rPr>
                        <a:t>Projet</a:t>
                      </a:r>
                      <a:endParaRPr lang="fr-FR" sz="2800" b="1" dirty="0" smtClean="0">
                        <a:effectLst>
                          <a:outerShdw blurRad="38100" dist="38100" dir="2700000" algn="tl">
                            <a:srgbClr val="000000">
                              <a:alpha val="43137"/>
                            </a:srgbClr>
                          </a:outerShdw>
                        </a:effectLst>
                        <a:latin typeface="Arial Narrow" pitchFamily="34" charset="0"/>
                      </a:endParaRPr>
                    </a:p>
                  </a:txBody>
                  <a:tcPr marL="82296" marR="82296"/>
                </a:tc>
                <a:tc>
                  <a:txBody>
                    <a:bodyPr/>
                    <a:lstStyle/>
                    <a:p>
                      <a:pPr algn="ctr"/>
                      <a:r>
                        <a:rPr lang="fr-FR" sz="2400" dirty="0" smtClean="0">
                          <a:latin typeface="Arial Narrow" pitchFamily="34" charset="0"/>
                        </a:rPr>
                        <a:t>Le</a:t>
                      </a:r>
                      <a:r>
                        <a:rPr lang="fr-FR" sz="2400" baseline="0" dirty="0" smtClean="0">
                          <a:latin typeface="Arial Narrow" pitchFamily="34" charset="0"/>
                        </a:rPr>
                        <a:t> projet spirituel</a:t>
                      </a:r>
                      <a:endParaRPr lang="fr-FR" sz="2400" dirty="0" smtClean="0">
                        <a:latin typeface="Arial Narrow" pitchFamily="34" charset="0"/>
                      </a:endParaRPr>
                    </a:p>
                    <a:p>
                      <a:pPr algn="ctr"/>
                      <a:r>
                        <a:rPr lang="fr-FR" sz="2400" dirty="0" smtClean="0">
                          <a:latin typeface="Arial Narrow" pitchFamily="34" charset="0"/>
                        </a:rPr>
                        <a:t>être</a:t>
                      </a:r>
                      <a:endParaRPr lang="fr-FR" sz="2400" dirty="0">
                        <a:latin typeface="Arial Narrow" pitchFamily="34" charset="0"/>
                      </a:endParaRPr>
                    </a:p>
                  </a:txBody>
                  <a:tcPr marL="82296" marR="82296">
                    <a:solidFill>
                      <a:srgbClr val="FF0000"/>
                    </a:solidFill>
                  </a:tcPr>
                </a:tc>
                <a:tc>
                  <a:txBody>
                    <a:bodyPr/>
                    <a:lstStyle/>
                    <a:p>
                      <a:r>
                        <a:rPr lang="fr-FR" sz="2400" dirty="0" smtClean="0">
                          <a:solidFill>
                            <a:srgbClr val="0070C0"/>
                          </a:solidFill>
                          <a:latin typeface="Arial Narrow" pitchFamily="34" charset="0"/>
                        </a:rPr>
                        <a:t>Le projet affectif</a:t>
                      </a:r>
                    </a:p>
                    <a:p>
                      <a:pPr algn="ctr"/>
                      <a:r>
                        <a:rPr lang="fr-FR" sz="2400" dirty="0" smtClean="0">
                          <a:solidFill>
                            <a:srgbClr val="0070C0"/>
                          </a:solidFill>
                          <a:latin typeface="Arial Narrow" pitchFamily="34" charset="0"/>
                        </a:rPr>
                        <a:t>aimer</a:t>
                      </a:r>
                      <a:endParaRPr lang="fr-FR" sz="2400" dirty="0">
                        <a:solidFill>
                          <a:srgbClr val="0070C0"/>
                        </a:solidFill>
                        <a:latin typeface="Arial Narrow" pitchFamily="34" charset="0"/>
                      </a:endParaRPr>
                    </a:p>
                  </a:txBody>
                  <a:tcPr marL="82296" marR="82296">
                    <a:solidFill>
                      <a:srgbClr val="FFFF00"/>
                    </a:solidFill>
                  </a:tcPr>
                </a:tc>
                <a:tc>
                  <a:txBody>
                    <a:bodyPr/>
                    <a:lstStyle/>
                    <a:p>
                      <a:pPr algn="ctr"/>
                      <a:r>
                        <a:rPr lang="fr-FR" sz="2400" dirty="0" smtClean="0">
                          <a:solidFill>
                            <a:srgbClr val="002060"/>
                          </a:solidFill>
                          <a:latin typeface="Arial Narrow" pitchFamily="34" charset="0"/>
                        </a:rPr>
                        <a:t>Le projet créatif</a:t>
                      </a:r>
                    </a:p>
                    <a:p>
                      <a:pPr algn="ctr"/>
                      <a:r>
                        <a:rPr lang="fr-FR" sz="2400" dirty="0" smtClean="0">
                          <a:solidFill>
                            <a:srgbClr val="002060"/>
                          </a:solidFill>
                          <a:latin typeface="Arial Narrow" pitchFamily="34" charset="0"/>
                        </a:rPr>
                        <a:t>faire </a:t>
                      </a:r>
                      <a:endParaRPr lang="fr-FR" sz="2400" dirty="0">
                        <a:solidFill>
                          <a:srgbClr val="002060"/>
                        </a:solidFill>
                        <a:latin typeface="Arial Narrow" pitchFamily="34" charset="0"/>
                      </a:endParaRPr>
                    </a:p>
                  </a:txBody>
                  <a:tcPr marL="82296" marR="82296">
                    <a:solidFill>
                      <a:srgbClr val="00B0F0"/>
                    </a:solidFill>
                  </a:tcPr>
                </a:tc>
              </a:tr>
              <a:tr h="351264">
                <a:tc>
                  <a:txBody>
                    <a:bodyPr/>
                    <a:lstStyle/>
                    <a:p>
                      <a:r>
                        <a:rPr lang="fr-FR" sz="2000" b="1" dirty="0" smtClean="0">
                          <a:effectLst>
                            <a:outerShdw blurRad="38100" dist="38100" dir="2700000" algn="tl">
                              <a:srgbClr val="000000">
                                <a:alpha val="43137"/>
                              </a:srgbClr>
                            </a:outerShdw>
                          </a:effectLst>
                        </a:rPr>
                        <a:t> Parfaire</a:t>
                      </a:r>
                      <a:endParaRPr lang="fr-FR" sz="2000" b="1" dirty="0">
                        <a:effectLst>
                          <a:outerShdw blurRad="38100" dist="38100" dir="2700000" algn="tl">
                            <a:srgbClr val="000000">
                              <a:alpha val="43137"/>
                            </a:srgbClr>
                          </a:outerShdw>
                        </a:effectLst>
                      </a:endParaRPr>
                    </a:p>
                  </a:txBody>
                  <a:tcPr marL="82296" marR="82296"/>
                </a:tc>
                <a:tc>
                  <a:txBody>
                    <a:bodyPr/>
                    <a:lstStyle/>
                    <a:p>
                      <a:pPr algn="ctr"/>
                      <a:r>
                        <a:rPr lang="fr-FR" sz="2400" dirty="0" smtClean="0">
                          <a:solidFill>
                            <a:schemeClr val="bg1"/>
                          </a:solidFill>
                          <a:latin typeface="Arial Narrow" pitchFamily="34" charset="0"/>
                        </a:rPr>
                        <a:t>l’individualité</a:t>
                      </a:r>
                      <a:endParaRPr lang="fr-FR" sz="2400" dirty="0">
                        <a:solidFill>
                          <a:schemeClr val="bg1"/>
                        </a:solidFill>
                        <a:latin typeface="Arial Narrow" pitchFamily="34" charset="0"/>
                      </a:endParaRPr>
                    </a:p>
                  </a:txBody>
                  <a:tcPr marL="82296" marR="82296">
                    <a:solidFill>
                      <a:srgbClr val="FF0000"/>
                    </a:solidFill>
                  </a:tcPr>
                </a:tc>
                <a:tc>
                  <a:txBody>
                    <a:bodyPr/>
                    <a:lstStyle/>
                    <a:p>
                      <a:pPr algn="ctr"/>
                      <a:r>
                        <a:rPr lang="fr-FR" sz="2400" dirty="0" smtClean="0">
                          <a:solidFill>
                            <a:srgbClr val="0070C0"/>
                          </a:solidFill>
                          <a:latin typeface="Arial Narrow" pitchFamily="34" charset="0"/>
                        </a:rPr>
                        <a:t>Les</a:t>
                      </a:r>
                      <a:r>
                        <a:rPr lang="fr-FR" sz="2400" baseline="0" dirty="0" smtClean="0">
                          <a:solidFill>
                            <a:srgbClr val="0070C0"/>
                          </a:solidFill>
                          <a:latin typeface="Arial Narrow" pitchFamily="34" charset="0"/>
                        </a:rPr>
                        <a:t> relations</a:t>
                      </a:r>
                      <a:endParaRPr lang="fr-FR" sz="2400" dirty="0">
                        <a:solidFill>
                          <a:srgbClr val="0070C0"/>
                        </a:solidFill>
                        <a:latin typeface="Arial Narrow" pitchFamily="34" charset="0"/>
                      </a:endParaRPr>
                    </a:p>
                  </a:txBody>
                  <a:tcPr marL="82296" marR="82296">
                    <a:solidFill>
                      <a:srgbClr val="FFFF00"/>
                    </a:solidFill>
                  </a:tcPr>
                </a:tc>
                <a:tc>
                  <a:txBody>
                    <a:bodyPr/>
                    <a:lstStyle/>
                    <a:p>
                      <a:pPr algn="ctr"/>
                      <a:r>
                        <a:rPr lang="fr-FR" sz="2400" dirty="0" smtClean="0">
                          <a:solidFill>
                            <a:srgbClr val="002060"/>
                          </a:solidFill>
                          <a:latin typeface="Arial Narrow" pitchFamily="34" charset="0"/>
                        </a:rPr>
                        <a:t>La maîtrise</a:t>
                      </a:r>
                      <a:endParaRPr lang="fr-FR" sz="2400" dirty="0">
                        <a:solidFill>
                          <a:srgbClr val="002060"/>
                        </a:solidFill>
                        <a:latin typeface="Arial Narrow" pitchFamily="34" charset="0"/>
                      </a:endParaRPr>
                    </a:p>
                  </a:txBody>
                  <a:tcPr marL="82296" marR="82296">
                    <a:solidFill>
                      <a:srgbClr val="00B0F0"/>
                    </a:solidFill>
                  </a:tcPr>
                </a:tc>
              </a:tr>
              <a:tr h="904776">
                <a:tc>
                  <a:txBody>
                    <a:bodyPr/>
                    <a:lstStyle/>
                    <a:p>
                      <a:r>
                        <a:rPr lang="fr-FR" sz="2000" b="1" dirty="0" smtClean="0">
                          <a:effectLst>
                            <a:outerShdw blurRad="38100" dist="38100" dir="2700000" algn="tl">
                              <a:srgbClr val="000000">
                                <a:alpha val="43137"/>
                              </a:srgbClr>
                            </a:outerShdw>
                          </a:effectLst>
                        </a:rPr>
                        <a:t>Types</a:t>
                      </a:r>
                      <a:r>
                        <a:rPr lang="fr-FR" sz="2000" b="1" baseline="0" dirty="0" smtClean="0">
                          <a:effectLst>
                            <a:outerShdw blurRad="38100" dist="38100" dir="2700000" algn="tl">
                              <a:srgbClr val="000000">
                                <a:alpha val="43137"/>
                              </a:srgbClr>
                            </a:outerShdw>
                          </a:effectLst>
                        </a:rPr>
                        <a:t> d’éducation</a:t>
                      </a:r>
                      <a:endParaRPr lang="fr-FR" sz="2000" b="1" dirty="0">
                        <a:effectLst>
                          <a:outerShdw blurRad="38100" dist="38100" dir="2700000" algn="tl">
                            <a:srgbClr val="000000">
                              <a:alpha val="43137"/>
                            </a:srgbClr>
                          </a:outerShdw>
                        </a:effectLst>
                      </a:endParaRPr>
                    </a:p>
                  </a:txBody>
                  <a:tcPr marL="82296" marR="82296"/>
                </a:tc>
                <a:tc>
                  <a:txBody>
                    <a:bodyPr/>
                    <a:lstStyle/>
                    <a:p>
                      <a:pPr algn="ctr"/>
                      <a:r>
                        <a:rPr lang="fr-FR" sz="2400" dirty="0" smtClean="0">
                          <a:solidFill>
                            <a:schemeClr val="bg1"/>
                          </a:solidFill>
                          <a:latin typeface="Arial Narrow" pitchFamily="34" charset="0"/>
                        </a:rPr>
                        <a:t>Éducation</a:t>
                      </a:r>
                      <a:r>
                        <a:rPr lang="fr-FR" sz="2400" baseline="0" dirty="0" smtClean="0">
                          <a:solidFill>
                            <a:schemeClr val="bg1"/>
                          </a:solidFill>
                          <a:latin typeface="Arial Narrow" pitchFamily="34" charset="0"/>
                        </a:rPr>
                        <a:t> du cœur et de la conscience </a:t>
                      </a:r>
                      <a:endParaRPr lang="fr-FR" sz="2400" dirty="0">
                        <a:solidFill>
                          <a:schemeClr val="bg1"/>
                        </a:solidFill>
                        <a:latin typeface="Arial Narrow" pitchFamily="34" charset="0"/>
                      </a:endParaRPr>
                    </a:p>
                  </a:txBody>
                  <a:tcPr marL="82296" marR="82296">
                    <a:solidFill>
                      <a:srgbClr val="FF0000"/>
                    </a:solidFill>
                  </a:tcPr>
                </a:tc>
                <a:tc>
                  <a:txBody>
                    <a:bodyPr/>
                    <a:lstStyle/>
                    <a:p>
                      <a:pPr algn="ctr"/>
                      <a:r>
                        <a:rPr lang="fr-FR" sz="2400" dirty="0" smtClean="0">
                          <a:solidFill>
                            <a:srgbClr val="0070C0"/>
                          </a:solidFill>
                          <a:latin typeface="Arial Narrow" pitchFamily="34" charset="0"/>
                        </a:rPr>
                        <a:t>Éducation du logos et des relations</a:t>
                      </a:r>
                      <a:endParaRPr lang="fr-FR" sz="2400" dirty="0">
                        <a:solidFill>
                          <a:srgbClr val="0070C0"/>
                        </a:solidFill>
                        <a:latin typeface="Arial Narrow" pitchFamily="34" charset="0"/>
                      </a:endParaRPr>
                    </a:p>
                  </a:txBody>
                  <a:tcPr marL="82296" marR="82296">
                    <a:solidFill>
                      <a:srgbClr val="FFFF00"/>
                    </a:solidFill>
                  </a:tcPr>
                </a:tc>
                <a:tc>
                  <a:txBody>
                    <a:bodyPr/>
                    <a:lstStyle/>
                    <a:p>
                      <a:pPr algn="ctr"/>
                      <a:r>
                        <a:rPr lang="fr-FR" sz="2400" dirty="0" smtClean="0">
                          <a:solidFill>
                            <a:srgbClr val="002060"/>
                          </a:solidFill>
                          <a:latin typeface="Arial Narrow" pitchFamily="34" charset="0"/>
                        </a:rPr>
                        <a:t>Éducation</a:t>
                      </a:r>
                      <a:r>
                        <a:rPr lang="fr-FR" sz="2400" baseline="0" dirty="0" smtClean="0">
                          <a:solidFill>
                            <a:srgbClr val="002060"/>
                          </a:solidFill>
                          <a:latin typeface="Arial Narrow" pitchFamily="34" charset="0"/>
                        </a:rPr>
                        <a:t> de la maîtrise</a:t>
                      </a:r>
                      <a:endParaRPr lang="fr-FR" sz="2400" dirty="0">
                        <a:solidFill>
                          <a:srgbClr val="002060"/>
                        </a:solidFill>
                        <a:latin typeface="Arial Narrow" pitchFamily="34" charset="0"/>
                      </a:endParaRPr>
                    </a:p>
                  </a:txBody>
                  <a:tcPr marL="82296" marR="82296">
                    <a:solidFill>
                      <a:srgbClr val="00B0F0"/>
                    </a:solidFill>
                  </a:tcPr>
                </a:tc>
              </a:tr>
              <a:tr h="501456">
                <a:tc>
                  <a:txBody>
                    <a:bodyPr/>
                    <a:lstStyle/>
                    <a:p>
                      <a:r>
                        <a:rPr lang="fr-FR" sz="2000" b="1" dirty="0" smtClean="0">
                          <a:effectLst>
                            <a:outerShdw blurRad="38100" dist="38100" dir="2700000" algn="tl">
                              <a:srgbClr val="000000">
                                <a:alpha val="43137"/>
                              </a:srgbClr>
                            </a:outerShdw>
                          </a:effectLst>
                        </a:rPr>
                        <a:t>« Savoir »</a:t>
                      </a:r>
                      <a:endParaRPr lang="fr-FR" sz="2000" b="1" dirty="0">
                        <a:effectLst>
                          <a:outerShdw blurRad="38100" dist="38100" dir="2700000" algn="tl">
                            <a:srgbClr val="000000">
                              <a:alpha val="43137"/>
                            </a:srgbClr>
                          </a:outerShdw>
                        </a:effectLst>
                      </a:endParaRPr>
                    </a:p>
                  </a:txBody>
                  <a:tcPr marL="82296" marR="82296"/>
                </a:tc>
                <a:tc>
                  <a:txBody>
                    <a:bodyPr/>
                    <a:lstStyle/>
                    <a:p>
                      <a:pPr algn="ctr"/>
                      <a:r>
                        <a:rPr lang="fr-FR" sz="2400" dirty="0" smtClean="0">
                          <a:solidFill>
                            <a:schemeClr val="bg1"/>
                          </a:solidFill>
                          <a:latin typeface="Arial Narrow" pitchFamily="34" charset="0"/>
                        </a:rPr>
                        <a:t>Savoir être</a:t>
                      </a:r>
                      <a:endParaRPr lang="fr-FR" sz="2400" dirty="0">
                        <a:solidFill>
                          <a:schemeClr val="bg1"/>
                        </a:solidFill>
                        <a:latin typeface="Arial Narrow" pitchFamily="34" charset="0"/>
                      </a:endParaRPr>
                    </a:p>
                  </a:txBody>
                  <a:tcPr marL="82296" marR="82296">
                    <a:solidFill>
                      <a:srgbClr val="FF0000"/>
                    </a:solidFill>
                  </a:tcPr>
                </a:tc>
                <a:tc>
                  <a:txBody>
                    <a:bodyPr/>
                    <a:lstStyle/>
                    <a:p>
                      <a:pPr algn="ctr"/>
                      <a:r>
                        <a:rPr lang="fr-FR" sz="2400" dirty="0" smtClean="0">
                          <a:solidFill>
                            <a:srgbClr val="0070C0"/>
                          </a:solidFill>
                          <a:latin typeface="Arial Narrow" pitchFamily="34" charset="0"/>
                        </a:rPr>
                        <a:t>Savoir vivre</a:t>
                      </a:r>
                      <a:endParaRPr lang="fr-FR" sz="2400" dirty="0">
                        <a:solidFill>
                          <a:srgbClr val="0070C0"/>
                        </a:solidFill>
                        <a:latin typeface="Arial Narrow" pitchFamily="34" charset="0"/>
                      </a:endParaRPr>
                    </a:p>
                  </a:txBody>
                  <a:tcPr marL="82296" marR="82296">
                    <a:solidFill>
                      <a:srgbClr val="FFFF00"/>
                    </a:solidFill>
                  </a:tcPr>
                </a:tc>
                <a:tc>
                  <a:txBody>
                    <a:bodyPr/>
                    <a:lstStyle/>
                    <a:p>
                      <a:pPr algn="ctr"/>
                      <a:r>
                        <a:rPr lang="fr-FR" sz="2400" dirty="0" smtClean="0">
                          <a:solidFill>
                            <a:srgbClr val="002060"/>
                          </a:solidFill>
                          <a:latin typeface="Arial Narrow" pitchFamily="34" charset="0"/>
                        </a:rPr>
                        <a:t>Savoir faire</a:t>
                      </a:r>
                      <a:endParaRPr lang="fr-FR" sz="2400" dirty="0">
                        <a:solidFill>
                          <a:srgbClr val="002060"/>
                        </a:solidFill>
                        <a:latin typeface="Arial Narrow" pitchFamily="34" charset="0"/>
                      </a:endParaRPr>
                    </a:p>
                  </a:txBody>
                  <a:tcPr marL="82296" marR="82296">
                    <a:solidFill>
                      <a:srgbClr val="00B0F0"/>
                    </a:solidFill>
                  </a:tcPr>
                </a:tc>
              </a:tr>
              <a:tr h="914719">
                <a:tc>
                  <a:txBody>
                    <a:bodyPr/>
                    <a:lstStyle/>
                    <a:p>
                      <a:r>
                        <a:rPr lang="fr-FR" sz="2000" b="1" dirty="0" smtClean="0">
                          <a:effectLst>
                            <a:outerShdw blurRad="38100" dist="38100" dir="2700000" algn="tl">
                              <a:srgbClr val="000000">
                                <a:alpha val="43137"/>
                              </a:srgbClr>
                            </a:outerShdw>
                          </a:effectLst>
                        </a:rPr>
                        <a:t>Image  projetée</a:t>
                      </a:r>
                      <a:endParaRPr lang="fr-FR" sz="2000" b="1" dirty="0">
                        <a:effectLst>
                          <a:outerShdw blurRad="38100" dist="38100" dir="2700000" algn="tl">
                            <a:srgbClr val="000000">
                              <a:alpha val="43137"/>
                            </a:srgbClr>
                          </a:outerShdw>
                        </a:effectLst>
                      </a:endParaRPr>
                    </a:p>
                  </a:txBody>
                  <a:tcPr marL="82296" marR="8229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dirty="0" smtClean="0">
                          <a:solidFill>
                            <a:schemeClr val="bg1"/>
                          </a:solidFill>
                          <a:latin typeface="Arial Narrow" pitchFamily="34" charset="0"/>
                        </a:rPr>
                        <a:t>sage</a:t>
                      </a:r>
                    </a:p>
                    <a:p>
                      <a:pPr algn="ctr"/>
                      <a:r>
                        <a:rPr lang="fr-FR" sz="2400" smtClean="0">
                          <a:solidFill>
                            <a:schemeClr val="bg1"/>
                          </a:solidFill>
                          <a:latin typeface="Arial Narrow" pitchFamily="34" charset="0"/>
                        </a:rPr>
                        <a:t>(</a:t>
                      </a:r>
                      <a:r>
                        <a:rPr lang="fr-FR" sz="2400" dirty="0" smtClean="0">
                          <a:solidFill>
                            <a:schemeClr val="bg1"/>
                          </a:solidFill>
                          <a:latin typeface="Arial Narrow" pitchFamily="34" charset="0"/>
                        </a:rPr>
                        <a:t>unité Esprit/corps)</a:t>
                      </a:r>
                      <a:endParaRPr lang="fr-FR" sz="2400" dirty="0">
                        <a:solidFill>
                          <a:schemeClr val="bg1"/>
                        </a:solidFill>
                        <a:latin typeface="Arial Narrow" pitchFamily="34" charset="0"/>
                      </a:endParaRPr>
                    </a:p>
                  </a:txBody>
                  <a:tcPr marL="82296" marR="82296">
                    <a:solidFill>
                      <a:srgbClr val="FF0000"/>
                    </a:solidFill>
                  </a:tcPr>
                </a:tc>
                <a:tc>
                  <a:txBody>
                    <a:bodyPr/>
                    <a:lstStyle/>
                    <a:p>
                      <a:pPr algn="ctr"/>
                      <a:r>
                        <a:rPr lang="fr-FR" sz="2400" dirty="0" smtClean="0">
                          <a:solidFill>
                            <a:srgbClr val="0070C0"/>
                          </a:solidFill>
                          <a:latin typeface="Arial Narrow" pitchFamily="34" charset="0"/>
                        </a:rPr>
                        <a:t>Parent</a:t>
                      </a:r>
                    </a:p>
                    <a:p>
                      <a:pPr algn="ctr"/>
                      <a:r>
                        <a:rPr lang="fr-FR" sz="2400" dirty="0" smtClean="0">
                          <a:solidFill>
                            <a:srgbClr val="0070C0"/>
                          </a:solidFill>
                          <a:latin typeface="Arial Narrow" pitchFamily="34" charset="0"/>
                        </a:rPr>
                        <a:t>Unité yang-yin</a:t>
                      </a:r>
                      <a:endParaRPr lang="fr-FR" sz="2400" dirty="0">
                        <a:solidFill>
                          <a:srgbClr val="0070C0"/>
                        </a:solidFill>
                        <a:latin typeface="Arial Narrow" pitchFamily="34" charset="0"/>
                      </a:endParaRPr>
                    </a:p>
                  </a:txBody>
                  <a:tcPr marL="82296" marR="82296">
                    <a:solidFill>
                      <a:srgbClr val="FFFF00"/>
                    </a:solidFill>
                  </a:tcPr>
                </a:tc>
                <a:tc>
                  <a:txBody>
                    <a:bodyPr/>
                    <a:lstStyle/>
                    <a:p>
                      <a:pPr algn="ctr"/>
                      <a:r>
                        <a:rPr lang="fr-FR" sz="2400" dirty="0" smtClean="0">
                          <a:solidFill>
                            <a:srgbClr val="002060"/>
                          </a:solidFill>
                          <a:latin typeface="Arial Narrow" pitchFamily="34" charset="0"/>
                        </a:rPr>
                        <a:t>Créateur</a:t>
                      </a:r>
                    </a:p>
                    <a:p>
                      <a:pPr algn="ctr"/>
                      <a:r>
                        <a:rPr lang="fr-FR" sz="2400" dirty="0" smtClean="0">
                          <a:solidFill>
                            <a:srgbClr val="002060"/>
                          </a:solidFill>
                          <a:latin typeface="Arial Narrow" pitchFamily="34" charset="0"/>
                        </a:rPr>
                        <a:t>Originalité</a:t>
                      </a:r>
                      <a:r>
                        <a:rPr lang="fr-FR" sz="2400" baseline="0" dirty="0" smtClean="0">
                          <a:solidFill>
                            <a:srgbClr val="002060"/>
                          </a:solidFill>
                          <a:latin typeface="Arial Narrow" pitchFamily="34" charset="0"/>
                        </a:rPr>
                        <a:t> (style)</a:t>
                      </a:r>
                      <a:endParaRPr lang="fr-FR" sz="2400" dirty="0">
                        <a:solidFill>
                          <a:srgbClr val="002060"/>
                        </a:solidFill>
                        <a:latin typeface="Arial Narrow" pitchFamily="34" charset="0"/>
                      </a:endParaRPr>
                    </a:p>
                  </a:txBody>
                  <a:tcPr marL="82296" marR="82296">
                    <a:solidFill>
                      <a:srgbClr val="00B0F0"/>
                    </a:solidFill>
                  </a:tcPr>
                </a:tc>
              </a:tr>
            </a:tbl>
          </a:graphicData>
        </a:graphic>
      </p:graphicFrame>
      <p:sp>
        <p:nvSpPr>
          <p:cNvPr id="3" name="Rectangle 2"/>
          <p:cNvSpPr/>
          <p:nvPr/>
        </p:nvSpPr>
        <p:spPr>
          <a:xfrm>
            <a:off x="179512" y="5661248"/>
            <a:ext cx="8287140" cy="646331"/>
          </a:xfrm>
          <a:prstGeom prst="rect">
            <a:avLst/>
          </a:prstGeom>
        </p:spPr>
        <p:txBody>
          <a:bodyPr wrap="none">
            <a:spAutoFit/>
          </a:bodyPr>
          <a:lstStyle/>
          <a:p>
            <a:r>
              <a:rPr lang="fr-FR" dirty="0" smtClean="0"/>
              <a:t>L’être humain aspirerait à être reconnu par lui-même et par autrui comme un sage, </a:t>
            </a:r>
          </a:p>
          <a:p>
            <a:r>
              <a:rPr lang="fr-FR" dirty="0" smtClean="0"/>
              <a:t>un parent et un créateur, avec toutes les variantes de ces trois images</a:t>
            </a:r>
            <a:endParaRPr lang="fr-FR" dirty="0"/>
          </a:p>
        </p:txBody>
      </p:sp>
    </p:spTree>
    <p:extLst>
      <p:ext uri="{BB962C8B-B14F-4D97-AF65-F5344CB8AC3E}">
        <p14:creationId xmlns:p14="http://schemas.microsoft.com/office/powerpoint/2010/main" val="1879354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marL="0" indent="0" algn="ctr">
              <a:buNone/>
            </a:pPr>
            <a:r>
              <a:rPr lang="fr-FR" dirty="0"/>
              <a:t>P</a:t>
            </a:r>
            <a:r>
              <a:rPr lang="fr-FR" dirty="0" smtClean="0"/>
              <a:t>rojet spirituel : être un sage</a:t>
            </a:r>
            <a:endParaRPr lang="fr-FR" dirty="0"/>
          </a:p>
        </p:txBody>
      </p:sp>
      <p:graphicFrame>
        <p:nvGraphicFramePr>
          <p:cNvPr id="7" name="Espace réservé du contenu 8"/>
          <p:cNvGraphicFramePr>
            <a:graphicFrameLocks noGrp="1"/>
          </p:cNvGraphicFramePr>
          <p:nvPr>
            <p:ph idx="1"/>
            <p:extLst>
              <p:ext uri="{D42A27DB-BD31-4B8C-83A1-F6EECF244321}">
                <p14:modId xmlns:p14="http://schemas.microsoft.com/office/powerpoint/2010/main" val="3430510697"/>
              </p:ext>
            </p:extLst>
          </p:nvPr>
        </p:nvGraphicFramePr>
        <p:xfrm>
          <a:off x="457200" y="206380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descr="http://z.about.com/d/taoism/1/0/0/-/-/-/yinYang.gi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1885082">
            <a:off x="3838868" y="1734627"/>
            <a:ext cx="1485014" cy="1485015"/>
          </a:xfrm>
          <a:prstGeom prst="rect">
            <a:avLst/>
          </a:prstGeom>
          <a:noFill/>
        </p:spPr>
      </p:pic>
      <p:sp>
        <p:nvSpPr>
          <p:cNvPr id="11" name="Flèche droite 10"/>
          <p:cNvSpPr/>
          <p:nvPr/>
        </p:nvSpPr>
        <p:spPr>
          <a:xfrm rot="2601667">
            <a:off x="3137450" y="5015327"/>
            <a:ext cx="915832" cy="467831"/>
          </a:xfrm>
          <a:prstGeom prst="rightArrow">
            <a:avLst>
              <a:gd name="adj1" fmla="val 60000"/>
              <a:gd name="adj2" fmla="val 50000"/>
            </a:avLst>
          </a:prstGeom>
        </p:spPr>
        <p:style>
          <a:lnRef idx="2">
            <a:schemeClr val="dk1"/>
          </a:lnRef>
          <a:fillRef idx="1">
            <a:schemeClr val="lt1"/>
          </a:fillRef>
          <a:effectRef idx="0">
            <a:schemeClr val="dk1"/>
          </a:effectRef>
          <a:fontRef idx="minor">
            <a:schemeClr val="dk1"/>
          </a:fontRef>
        </p:style>
      </p:sp>
      <p:grpSp>
        <p:nvGrpSpPr>
          <p:cNvPr id="13" name="Groupe 12"/>
          <p:cNvGrpSpPr/>
          <p:nvPr/>
        </p:nvGrpSpPr>
        <p:grpSpPr>
          <a:xfrm rot="5400000">
            <a:off x="4861298" y="4935066"/>
            <a:ext cx="1119475" cy="477818"/>
            <a:chOff x="3449994" y="1451977"/>
            <a:chExt cx="1119475" cy="477818"/>
          </a:xfrm>
        </p:grpSpPr>
        <p:sp>
          <p:nvSpPr>
            <p:cNvPr id="14" name="Flèche droite 13"/>
            <p:cNvSpPr/>
            <p:nvPr/>
          </p:nvSpPr>
          <p:spPr>
            <a:xfrm rot="2608063">
              <a:off x="3569412" y="1461964"/>
              <a:ext cx="1000057" cy="467831"/>
            </a:xfrm>
            <a:prstGeom prst="rightArrow">
              <a:avLst>
                <a:gd name="adj1" fmla="val 60000"/>
                <a:gd name="adj2" fmla="val 50000"/>
              </a:avLst>
            </a:prstGeom>
          </p:spPr>
          <p:style>
            <a:lnRef idx="0">
              <a:schemeClr val="dk1"/>
            </a:lnRef>
            <a:fillRef idx="3">
              <a:schemeClr val="dk1"/>
            </a:fillRef>
            <a:effectRef idx="3">
              <a:schemeClr val="dk1"/>
            </a:effectRef>
            <a:fontRef idx="minor">
              <a:schemeClr val="lt1"/>
            </a:fontRef>
          </p:style>
        </p:sp>
        <p:sp>
          <p:nvSpPr>
            <p:cNvPr id="15" name="Flèche droite 4"/>
            <p:cNvSpPr/>
            <p:nvPr/>
          </p:nvSpPr>
          <p:spPr>
            <a:xfrm rot="2608063">
              <a:off x="3449994" y="1451977"/>
              <a:ext cx="1020406" cy="2806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p:txBody>
        </p:sp>
      </p:grpSp>
      <p:sp>
        <p:nvSpPr>
          <p:cNvPr id="16" name="Arc 39"/>
          <p:cNvSpPr>
            <a:spLocks/>
          </p:cNvSpPr>
          <p:nvPr/>
        </p:nvSpPr>
        <p:spPr bwMode="auto">
          <a:xfrm rot="4885492" flipH="1" flipV="1">
            <a:off x="3511136" y="3472623"/>
            <a:ext cx="2335746" cy="220501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lumMod val="95000"/>
              </a:schemeClr>
            </a:solidFill>
            <a:round/>
            <a:headEnd/>
            <a:tailEnd type="triangle" w="med" len="med"/>
          </a:ln>
          <a:effectLst>
            <a:glow rad="228600">
              <a:schemeClr val="accent4">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7" name="Arc 39"/>
          <p:cNvSpPr>
            <a:spLocks/>
          </p:cNvSpPr>
          <p:nvPr/>
        </p:nvSpPr>
        <p:spPr bwMode="auto">
          <a:xfrm rot="15725303" flipH="1" flipV="1">
            <a:off x="3347090" y="2838224"/>
            <a:ext cx="2335746" cy="220501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bg1">
                <a:lumMod val="95000"/>
                <a:lumOff val="5000"/>
              </a:schemeClr>
            </a:solidFill>
            <a:round/>
            <a:headEnd/>
            <a:tailEnd type="triangle" w="med" len="med"/>
          </a:ln>
          <a:effectLst>
            <a:glow rad="228600">
              <a:schemeClr val="accent6">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9" name="Rectangle 18"/>
          <p:cNvSpPr/>
          <p:nvPr/>
        </p:nvSpPr>
        <p:spPr>
          <a:xfrm>
            <a:off x="4119159" y="2107802"/>
            <a:ext cx="825867" cy="369332"/>
          </a:xfrm>
          <a:prstGeom prst="rect">
            <a:avLst/>
          </a:prstGeom>
        </p:spPr>
        <p:txBody>
          <a:bodyPr wrap="none">
            <a:spAutoFit/>
          </a:bodyPr>
          <a:lstStyle/>
          <a:p>
            <a:pPr algn="ctr"/>
            <a:r>
              <a:rPr lang="fr-FR" dirty="0" smtClean="0">
                <a:solidFill>
                  <a:schemeClr val="tx1">
                    <a:lumMod val="95000"/>
                  </a:schemeClr>
                </a:solidFill>
                <a:latin typeface="Arial Black" pitchFamily="34" charset="0"/>
              </a:rPr>
              <a:t>Dieu </a:t>
            </a:r>
            <a:endParaRPr lang="fr-FR" dirty="0">
              <a:solidFill>
                <a:schemeClr val="tx1">
                  <a:lumMod val="95000"/>
                </a:schemeClr>
              </a:solidFill>
            </a:endParaRPr>
          </a:p>
        </p:txBody>
      </p:sp>
      <p:sp>
        <p:nvSpPr>
          <p:cNvPr id="21" name="Rectangle 20"/>
          <p:cNvSpPr/>
          <p:nvPr/>
        </p:nvSpPr>
        <p:spPr>
          <a:xfrm>
            <a:off x="1028131" y="4235208"/>
            <a:ext cx="912429" cy="92333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lvl="0"/>
            <a:r>
              <a:rPr lang="fr-FR" dirty="0" smtClean="0"/>
              <a:t>Vérité</a:t>
            </a:r>
          </a:p>
          <a:p>
            <a:pPr lvl="0"/>
            <a:r>
              <a:rPr lang="fr-FR" dirty="0" smtClean="0"/>
              <a:t>Beauté </a:t>
            </a:r>
          </a:p>
          <a:p>
            <a:pPr lvl="0"/>
            <a:r>
              <a:rPr lang="fr-FR" dirty="0" smtClean="0"/>
              <a:t>Bonté</a:t>
            </a:r>
          </a:p>
        </p:txBody>
      </p:sp>
      <p:sp>
        <p:nvSpPr>
          <p:cNvPr id="22" name="Rectangle 21"/>
          <p:cNvSpPr/>
          <p:nvPr/>
        </p:nvSpPr>
        <p:spPr>
          <a:xfrm>
            <a:off x="1063234" y="3255921"/>
            <a:ext cx="84189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lvl="0"/>
            <a:r>
              <a:rPr lang="fr-FR" dirty="0" smtClean="0"/>
              <a:t>Amour</a:t>
            </a:r>
          </a:p>
        </p:txBody>
      </p:sp>
      <p:sp>
        <p:nvSpPr>
          <p:cNvPr id="23" name="Flèche droite 22"/>
          <p:cNvSpPr/>
          <p:nvPr/>
        </p:nvSpPr>
        <p:spPr>
          <a:xfrm rot="5400000">
            <a:off x="1264559" y="3534060"/>
            <a:ext cx="402909" cy="85728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4" name="Rectangle 23"/>
          <p:cNvSpPr/>
          <p:nvPr/>
        </p:nvSpPr>
        <p:spPr>
          <a:xfrm>
            <a:off x="6948264" y="3841747"/>
            <a:ext cx="1173719" cy="92333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lvl="0"/>
            <a:r>
              <a:rPr lang="fr-FR" dirty="0" smtClean="0"/>
              <a:t>Logement</a:t>
            </a:r>
          </a:p>
          <a:p>
            <a:pPr lvl="0"/>
            <a:r>
              <a:rPr lang="fr-FR" dirty="0" smtClean="0"/>
              <a:t>Habits</a:t>
            </a:r>
          </a:p>
          <a:p>
            <a:pPr lvl="0"/>
            <a:r>
              <a:rPr lang="fr-FR" dirty="0" smtClean="0"/>
              <a:t>nourriture</a:t>
            </a:r>
          </a:p>
        </p:txBody>
      </p:sp>
      <p:sp>
        <p:nvSpPr>
          <p:cNvPr id="25" name="Flèche droite 24"/>
          <p:cNvSpPr/>
          <p:nvPr/>
        </p:nvSpPr>
        <p:spPr>
          <a:xfrm rot="16200000">
            <a:off x="2316013" y="5420186"/>
            <a:ext cx="1113627" cy="35719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6" name="Flèche droite 25"/>
          <p:cNvSpPr/>
          <p:nvPr/>
        </p:nvSpPr>
        <p:spPr>
          <a:xfrm rot="16200000">
            <a:off x="5724782" y="5437983"/>
            <a:ext cx="1149218" cy="35719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27" name="Rectangle 26"/>
          <p:cNvSpPr/>
          <p:nvPr/>
        </p:nvSpPr>
        <p:spPr>
          <a:xfrm>
            <a:off x="1484346" y="6220433"/>
            <a:ext cx="2419772"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fr-FR" dirty="0" smtClean="0"/>
              <a:t>Croissance spirituelle</a:t>
            </a:r>
          </a:p>
        </p:txBody>
      </p:sp>
      <p:sp>
        <p:nvSpPr>
          <p:cNvPr id="28" name="Rectangle 27"/>
          <p:cNvSpPr/>
          <p:nvPr/>
        </p:nvSpPr>
        <p:spPr>
          <a:xfrm>
            <a:off x="5182127" y="6215082"/>
            <a:ext cx="2234528" cy="36933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lvl="0"/>
            <a:r>
              <a:rPr lang="fr-FR" dirty="0" smtClean="0"/>
              <a:t>Croissance physique</a:t>
            </a:r>
          </a:p>
        </p:txBody>
      </p:sp>
      <p:sp>
        <p:nvSpPr>
          <p:cNvPr id="3" name="Rectangle 2"/>
          <p:cNvSpPr/>
          <p:nvPr/>
        </p:nvSpPr>
        <p:spPr>
          <a:xfrm>
            <a:off x="2787132" y="2165315"/>
            <a:ext cx="3783754" cy="646331"/>
          </a:xfrm>
          <a:prstGeom prst="rect">
            <a:avLst/>
          </a:prstGeom>
        </p:spPr>
        <p:txBody>
          <a:bodyPr wrap="square">
            <a:spAutoFit/>
          </a:bodyPr>
          <a:lstStyle/>
          <a:p>
            <a:r>
              <a:rPr lang="fr-FR" dirty="0">
                <a:latin typeface="Arial Narrow" pitchFamily="34" charset="0"/>
              </a:rPr>
              <a:t>Sung </a:t>
            </a:r>
            <a:r>
              <a:rPr lang="fr-FR" dirty="0" smtClean="0">
                <a:latin typeface="Arial Narrow" pitchFamily="34" charset="0"/>
              </a:rPr>
              <a:t>Sang                                 </a:t>
            </a:r>
          </a:p>
          <a:p>
            <a:pPr algn="r"/>
            <a:r>
              <a:rPr lang="fr-FR" dirty="0" smtClean="0">
                <a:latin typeface="Arial Narrow" pitchFamily="34" charset="0"/>
              </a:rPr>
              <a:t>  </a:t>
            </a:r>
            <a:r>
              <a:rPr lang="fr-FR" dirty="0" err="1">
                <a:latin typeface="Arial Narrow" pitchFamily="34" charset="0"/>
              </a:rPr>
              <a:t>Hyung</a:t>
            </a:r>
            <a:r>
              <a:rPr lang="fr-FR" dirty="0">
                <a:latin typeface="Arial Narrow" pitchFamily="34" charset="0"/>
              </a:rPr>
              <a:t> Sang</a:t>
            </a:r>
          </a:p>
        </p:txBody>
      </p:sp>
    </p:spTree>
    <p:extLst>
      <p:ext uri="{BB962C8B-B14F-4D97-AF65-F5344CB8AC3E}">
        <p14:creationId xmlns:p14="http://schemas.microsoft.com/office/powerpoint/2010/main" val="397438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personnages du mal-être</a:t>
            </a:r>
            <a:endParaRPr lang="fr-FR" dirty="0"/>
          </a:p>
        </p:txBody>
      </p:sp>
      <p:sp>
        <p:nvSpPr>
          <p:cNvPr id="3" name="Espace réservé du contenu 2"/>
          <p:cNvSpPr>
            <a:spLocks noGrp="1"/>
          </p:cNvSpPr>
          <p:nvPr>
            <p:ph idx="1"/>
          </p:nvPr>
        </p:nvSpPr>
        <p:spPr>
          <a:xfrm>
            <a:off x="457200" y="1600200"/>
            <a:ext cx="8363272" cy="4045733"/>
          </a:xfrm>
        </p:spPr>
        <p:style>
          <a:lnRef idx="2">
            <a:schemeClr val="accent2"/>
          </a:lnRef>
          <a:fillRef idx="1">
            <a:schemeClr val="lt1"/>
          </a:fillRef>
          <a:effectRef idx="0">
            <a:schemeClr val="accent2"/>
          </a:effectRef>
          <a:fontRef idx="minor">
            <a:schemeClr val="dk1"/>
          </a:fontRef>
        </p:style>
        <p:txBody>
          <a:bodyPr>
            <a:normAutofit/>
          </a:bodyPr>
          <a:lstStyle/>
          <a:p>
            <a:r>
              <a:rPr lang="fr-FR" dirty="0" smtClean="0">
                <a:solidFill>
                  <a:schemeClr val="tx1"/>
                </a:solidFill>
                <a:latin typeface="Arial Narrow" pitchFamily="34" charset="0"/>
              </a:rPr>
              <a:t>Savoir-être : l’esprit et le corps s’unissent en se centrant sur  le cœur, pour mener une vie d’amour vrai. Ce savoir-être guide la personne vers la sagesse.</a:t>
            </a:r>
          </a:p>
          <a:p>
            <a:r>
              <a:rPr lang="fr-FR" dirty="0" smtClean="0">
                <a:solidFill>
                  <a:schemeClr val="tx1"/>
                </a:solidFill>
                <a:latin typeface="Arial Narrow" pitchFamily="34" charset="0"/>
              </a:rPr>
              <a:t>La « mauvaise foi » sartrienne correspond assez bien à un échec du savoir-être. Je deviens alors un personnage « factice ».</a:t>
            </a:r>
          </a:p>
          <a:p>
            <a:r>
              <a:rPr lang="fr-FR" dirty="0" smtClean="0">
                <a:solidFill>
                  <a:schemeClr val="tx1"/>
                </a:solidFill>
                <a:latin typeface="Arial Narrow" pitchFamily="34" charset="0"/>
              </a:rPr>
              <a:t>Exemples de personnages factices : le « rêveur », l’utopiste, le fanatique, l’idéologue, le don quichotte ou à l’inverse le jouisseur ou le libertin, tous symptômes d’un malaise existentiel de la personne. </a:t>
            </a:r>
          </a:p>
          <a:p>
            <a:r>
              <a:rPr lang="fr-FR" dirty="0" smtClean="0">
                <a:solidFill>
                  <a:schemeClr val="tx1"/>
                </a:solidFill>
                <a:latin typeface="Arial Narrow" pitchFamily="34" charset="0"/>
              </a:rPr>
              <a:t>La </a:t>
            </a:r>
            <a:r>
              <a:rPr lang="fr-FR" dirty="0">
                <a:solidFill>
                  <a:schemeClr val="tx1"/>
                </a:solidFill>
                <a:latin typeface="Arial Narrow" pitchFamily="34" charset="0"/>
              </a:rPr>
              <a:t>personne </a:t>
            </a:r>
            <a:r>
              <a:rPr lang="fr-FR" dirty="0" smtClean="0">
                <a:solidFill>
                  <a:schemeClr val="tx1"/>
                </a:solidFill>
                <a:latin typeface="Arial Narrow" pitchFamily="34" charset="0"/>
              </a:rPr>
              <a:t>doit s’assumer comme liberté </a:t>
            </a:r>
            <a:r>
              <a:rPr lang="fr-FR" dirty="0">
                <a:solidFill>
                  <a:schemeClr val="tx1"/>
                </a:solidFill>
                <a:latin typeface="Arial Narrow" pitchFamily="34" charset="0"/>
              </a:rPr>
              <a:t>incarnée, </a:t>
            </a:r>
            <a:r>
              <a:rPr lang="fr-FR" dirty="0" smtClean="0">
                <a:solidFill>
                  <a:schemeClr val="tx1"/>
                </a:solidFill>
                <a:latin typeface="Arial Narrow" pitchFamily="34" charset="0"/>
              </a:rPr>
              <a:t>unité </a:t>
            </a:r>
            <a:r>
              <a:rPr lang="fr-FR" dirty="0">
                <a:solidFill>
                  <a:schemeClr val="tx1"/>
                </a:solidFill>
                <a:latin typeface="Arial Narrow" pitchFamily="34" charset="0"/>
              </a:rPr>
              <a:t>de l’esprit et du corps, </a:t>
            </a:r>
            <a:r>
              <a:rPr lang="fr-FR" dirty="0" smtClean="0">
                <a:solidFill>
                  <a:schemeClr val="tx1"/>
                </a:solidFill>
                <a:latin typeface="Arial Narrow" pitchFamily="34" charset="0"/>
              </a:rPr>
              <a:t>l’amour étant </a:t>
            </a:r>
            <a:r>
              <a:rPr lang="fr-FR" dirty="0">
                <a:solidFill>
                  <a:schemeClr val="tx1"/>
                </a:solidFill>
                <a:latin typeface="Arial Narrow" pitchFamily="34" charset="0"/>
              </a:rPr>
              <a:t>une </a:t>
            </a:r>
            <a:r>
              <a:rPr lang="fr-FR" i="1" dirty="0" smtClean="0">
                <a:solidFill>
                  <a:schemeClr val="tx1"/>
                </a:solidFill>
                <a:latin typeface="Arial Narrow" pitchFamily="34" charset="0"/>
              </a:rPr>
              <a:t>synthèse </a:t>
            </a:r>
            <a:r>
              <a:rPr lang="fr-FR" i="1" dirty="0" err="1" smtClean="0">
                <a:solidFill>
                  <a:schemeClr val="tx1"/>
                </a:solidFill>
                <a:latin typeface="Arial Narrow" pitchFamily="34" charset="0"/>
              </a:rPr>
              <a:t>psychosensible</a:t>
            </a:r>
            <a:r>
              <a:rPr lang="fr-FR" i="1" dirty="0" smtClean="0">
                <a:solidFill>
                  <a:schemeClr val="tx1"/>
                </a:solidFill>
                <a:latin typeface="Arial Narrow" pitchFamily="34" charset="0"/>
              </a:rPr>
              <a:t> </a:t>
            </a:r>
            <a:r>
              <a:rPr lang="fr-FR" dirty="0" smtClean="0">
                <a:solidFill>
                  <a:schemeClr val="tx1"/>
                </a:solidFill>
                <a:latin typeface="Arial Narrow" pitchFamily="34" charset="0"/>
              </a:rPr>
              <a:t>(Kierkegaard</a:t>
            </a:r>
            <a:r>
              <a:rPr lang="fr-FR" dirty="0">
                <a:solidFill>
                  <a:schemeClr val="tx1"/>
                </a:solidFill>
                <a:latin typeface="Arial Narrow" pitchFamily="34" charset="0"/>
              </a:rPr>
              <a:t>)</a:t>
            </a:r>
          </a:p>
          <a:p>
            <a:endParaRPr lang="fr-FR" dirty="0">
              <a:solidFill>
                <a:schemeClr val="tx1"/>
              </a:solidFill>
              <a:latin typeface="Arial Narrow" pitchFamily="34" charset="0"/>
            </a:endParaRPr>
          </a:p>
        </p:txBody>
      </p:sp>
      <p:sp>
        <p:nvSpPr>
          <p:cNvPr id="4" name="Rectangle 3"/>
          <p:cNvSpPr/>
          <p:nvPr/>
        </p:nvSpPr>
        <p:spPr>
          <a:xfrm>
            <a:off x="457200" y="5645933"/>
            <a:ext cx="8363272" cy="1200329"/>
          </a:xfrm>
          <a:prstGeom prst="rect">
            <a:avLst/>
          </a:prstGeom>
        </p:spPr>
        <p:txBody>
          <a:bodyPr wrap="square">
            <a:spAutoFit/>
          </a:bodyPr>
          <a:lstStyle/>
          <a:p>
            <a:r>
              <a:rPr lang="fr-FR" i="1" dirty="0" smtClean="0">
                <a:latin typeface="Garamond" pitchFamily="18" charset="0"/>
              </a:rPr>
              <a:t>* </a:t>
            </a:r>
            <a:r>
              <a:rPr lang="fr-FR" i="1" dirty="0">
                <a:latin typeface="Garamond" pitchFamily="18" charset="0"/>
              </a:rPr>
              <a:t>M</a:t>
            </a:r>
            <a:r>
              <a:rPr lang="fr-FR" i="1" dirty="0" smtClean="0">
                <a:latin typeface="Garamond" pitchFamily="18" charset="0"/>
              </a:rPr>
              <a:t>auvaise foi sartrienne, selon Jacqueline Morne : « la </a:t>
            </a:r>
            <a:r>
              <a:rPr lang="fr-FR" i="1" dirty="0">
                <a:latin typeface="Garamond" pitchFamily="18" charset="0"/>
              </a:rPr>
              <a:t>tentative impossible pour échapper à la responsabilité de soi. Tentative pour exister sur le mode de la chose, </a:t>
            </a:r>
            <a:r>
              <a:rPr lang="fr-FR" i="1" dirty="0" smtClean="0">
                <a:latin typeface="Garamond" pitchFamily="18" charset="0"/>
              </a:rPr>
              <a:t>pour </a:t>
            </a:r>
            <a:r>
              <a:rPr lang="fr-FR" i="1" dirty="0">
                <a:latin typeface="Garamond" pitchFamily="18" charset="0"/>
              </a:rPr>
              <a:t>se poser comme déterminé, et donc se poser en victime des circonstances, pouvoir dire « je n'avais pas le choix », « je ne pouvais pas faire autrement », « c'était plus fort que moi », et </a:t>
            </a:r>
            <a:r>
              <a:rPr lang="fr-FR" i="1" dirty="0" smtClean="0">
                <a:latin typeface="Garamond" pitchFamily="18" charset="0"/>
              </a:rPr>
              <a:t>en </a:t>
            </a:r>
            <a:r>
              <a:rPr lang="fr-FR" i="1" dirty="0">
                <a:latin typeface="Garamond" pitchFamily="18" charset="0"/>
              </a:rPr>
              <a:t>fin de compte « je n'ai pas voulu cela ».</a:t>
            </a:r>
          </a:p>
        </p:txBody>
      </p:sp>
    </p:spTree>
    <p:extLst>
      <p:ext uri="{BB962C8B-B14F-4D97-AF65-F5344CB8AC3E}">
        <p14:creationId xmlns:p14="http://schemas.microsoft.com/office/powerpoint/2010/main" val="18755084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Espace réservé du contenu 10"/>
          <p:cNvGraphicFramePr>
            <a:graphicFrameLocks noGrp="1"/>
          </p:cNvGraphicFramePr>
          <p:nvPr>
            <p:ph sz="half" idx="4294967295"/>
            <p:extLst>
              <p:ext uri="{D42A27DB-BD31-4B8C-83A1-F6EECF244321}">
                <p14:modId xmlns:p14="http://schemas.microsoft.com/office/powerpoint/2010/main" val="1847447281"/>
              </p:ext>
            </p:extLst>
          </p:nvPr>
        </p:nvGraphicFramePr>
        <p:xfrm>
          <a:off x="0" y="0"/>
          <a:ext cx="9144000" cy="6134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5008460" y="5918069"/>
            <a:ext cx="3973622" cy="707886"/>
          </a:xfrm>
          <a:prstGeom prst="rect">
            <a:avLst/>
          </a:prstGeom>
          <a:solidFill>
            <a:srgbClr val="FF0000"/>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fr-FR" sz="2000" i="1" dirty="0">
                <a:latin typeface="Garamond" pitchFamily="18" charset="0"/>
              </a:rPr>
              <a:t>Justification par </a:t>
            </a:r>
            <a:r>
              <a:rPr lang="fr-FR" sz="2000" i="1" dirty="0" smtClean="0">
                <a:latin typeface="Garamond" pitchFamily="18" charset="0"/>
              </a:rPr>
              <a:t>les actes, se rendre important</a:t>
            </a:r>
          </a:p>
          <a:p>
            <a:pPr algn="ctr"/>
            <a:r>
              <a:rPr lang="fr-FR" sz="2000" i="1" dirty="0" smtClean="0">
                <a:latin typeface="Garamond" pitchFamily="18" charset="0"/>
              </a:rPr>
              <a:t>en faisant « toujours plus »</a:t>
            </a:r>
            <a:endParaRPr lang="fr-FR" sz="2000" i="1" dirty="0">
              <a:latin typeface="Garamond" pitchFamily="18" charset="0"/>
            </a:endParaRPr>
          </a:p>
        </p:txBody>
      </p:sp>
      <p:sp>
        <p:nvSpPr>
          <p:cNvPr id="8" name="Rectangle 7"/>
          <p:cNvSpPr/>
          <p:nvPr/>
        </p:nvSpPr>
        <p:spPr>
          <a:xfrm>
            <a:off x="2843808" y="172259"/>
            <a:ext cx="3648371" cy="707886"/>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fr-FR" sz="2000" i="1" dirty="0">
                <a:latin typeface="Garamond" pitchFamily="18" charset="0"/>
              </a:rPr>
              <a:t>Justification par </a:t>
            </a:r>
            <a:r>
              <a:rPr lang="fr-FR" sz="2000" i="1" dirty="0" smtClean="0">
                <a:latin typeface="Garamond" pitchFamily="18" charset="0"/>
              </a:rPr>
              <a:t>le savoir, le connaissance</a:t>
            </a:r>
          </a:p>
          <a:p>
            <a:pPr algn="ctr"/>
            <a:r>
              <a:rPr lang="fr-FR" sz="2000" i="1" dirty="0" smtClean="0">
                <a:latin typeface="Garamond" pitchFamily="18" charset="0"/>
              </a:rPr>
              <a:t>Grands discours, péroraison</a:t>
            </a:r>
            <a:endParaRPr lang="fr-FR" sz="2000" i="1" dirty="0">
              <a:latin typeface="Garamond" pitchFamily="18" charset="0"/>
            </a:endParaRPr>
          </a:p>
        </p:txBody>
      </p:sp>
      <p:sp>
        <p:nvSpPr>
          <p:cNvPr id="9" name="Rectangle 8"/>
          <p:cNvSpPr/>
          <p:nvPr/>
        </p:nvSpPr>
        <p:spPr>
          <a:xfrm>
            <a:off x="236119" y="5919456"/>
            <a:ext cx="3471786" cy="707886"/>
          </a:xfrm>
          <a:prstGeom prst="rect">
            <a:avLst/>
          </a:prstGeom>
          <a:solidFill>
            <a:srgbClr val="00B050"/>
          </a:solidFill>
        </p:spPr>
        <p:txBody>
          <a:bodyPr wrap="square">
            <a:spAutoFit/>
          </a:bodyPr>
          <a:lstStyle/>
          <a:p>
            <a:pPr algn="ctr"/>
            <a:r>
              <a:rPr lang="fr-FR" sz="2000" i="1" dirty="0" smtClean="0">
                <a:latin typeface="Garamond" pitchFamily="18" charset="0"/>
              </a:rPr>
              <a:t>Prendre les gens par les sentiments, la flatterie, leur faire du charme</a:t>
            </a:r>
            <a:endParaRPr lang="fr-FR" i="1" dirty="0">
              <a:latin typeface="Garamond" pitchFamily="18" charset="0"/>
            </a:endParaRPr>
          </a:p>
        </p:txBody>
      </p:sp>
      <p:sp>
        <p:nvSpPr>
          <p:cNvPr id="2" name="Rectangle 1"/>
          <p:cNvSpPr/>
          <p:nvPr/>
        </p:nvSpPr>
        <p:spPr>
          <a:xfrm>
            <a:off x="236119" y="1052736"/>
            <a:ext cx="3139686" cy="2862322"/>
          </a:xfrm>
          <a:prstGeom prst="rect">
            <a:avLst/>
          </a:prstGeom>
        </p:spPr>
        <p:txBody>
          <a:bodyPr wrap="square">
            <a:spAutoFit/>
          </a:bodyPr>
          <a:lstStyle/>
          <a:p>
            <a:r>
              <a:rPr lang="fr-FR" dirty="0">
                <a:solidFill>
                  <a:srgbClr val="FF0000"/>
                </a:solidFill>
                <a:latin typeface="Arial Narrow" pitchFamily="34" charset="0"/>
              </a:rPr>
              <a:t>Si le cœur se développe mal, on mettra inévitablement en avant d’autres aspects qui prennent trop de place: on jouera la carte de l’intellect (justification par le savoir), de l’émotion (prendre les gens par les sentiments), de la volonté (se justifier par ses actes</a:t>
            </a:r>
            <a:r>
              <a:rPr lang="fr-FR" dirty="0" smtClean="0">
                <a:solidFill>
                  <a:srgbClr val="FF0000"/>
                </a:solidFill>
                <a:latin typeface="Arial Narrow" pitchFamily="34" charset="0"/>
              </a:rPr>
              <a:t>). On peut aussi jouer de son physique (gros dur, séductrice …)</a:t>
            </a:r>
            <a:endParaRPr lang="fr-FR" dirty="0">
              <a:solidFill>
                <a:srgbClr val="FF0000"/>
              </a:solidFill>
              <a:latin typeface="Arial Narrow" pitchFamily="34" charset="0"/>
            </a:endParaRPr>
          </a:p>
        </p:txBody>
      </p:sp>
    </p:spTree>
    <p:extLst>
      <p:ext uri="{BB962C8B-B14F-4D97-AF65-F5344CB8AC3E}">
        <p14:creationId xmlns:p14="http://schemas.microsoft.com/office/powerpoint/2010/main" val="76138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graphicEl>
                                              <a:dgm id="{11B4E8CC-B385-4E10-BF74-B604687B1DE8}"/>
                                            </p:graphicEl>
                                          </p:spTgt>
                                        </p:tgtEl>
                                        <p:attrNameLst>
                                          <p:attrName>style.visibility</p:attrName>
                                        </p:attrNameLst>
                                      </p:cBhvr>
                                      <p:to>
                                        <p:strVal val="visible"/>
                                      </p:to>
                                    </p:set>
                                    <p:anim calcmode="lin" valueType="num">
                                      <p:cBhvr>
                                        <p:cTn id="7" dur="1000" fill="hold"/>
                                        <p:tgtEl>
                                          <p:spTgt spid="11">
                                            <p:graphicEl>
                                              <a:dgm id="{11B4E8CC-B385-4E10-BF74-B604687B1DE8}"/>
                                            </p:graphicEl>
                                          </p:spTgt>
                                        </p:tgtEl>
                                        <p:attrNameLst>
                                          <p:attrName>ppt_w</p:attrName>
                                        </p:attrNameLst>
                                      </p:cBhvr>
                                      <p:tavLst>
                                        <p:tav tm="0">
                                          <p:val>
                                            <p:fltVal val="0"/>
                                          </p:val>
                                        </p:tav>
                                        <p:tav tm="100000">
                                          <p:val>
                                            <p:strVal val="#ppt_w"/>
                                          </p:val>
                                        </p:tav>
                                      </p:tavLst>
                                    </p:anim>
                                    <p:anim calcmode="lin" valueType="num">
                                      <p:cBhvr>
                                        <p:cTn id="8" dur="1000" fill="hold"/>
                                        <p:tgtEl>
                                          <p:spTgt spid="11">
                                            <p:graphicEl>
                                              <a:dgm id="{11B4E8CC-B385-4E10-BF74-B604687B1DE8}"/>
                                            </p:graphicEl>
                                          </p:spTgt>
                                        </p:tgtEl>
                                        <p:attrNameLst>
                                          <p:attrName>ppt_h</p:attrName>
                                        </p:attrNameLst>
                                      </p:cBhvr>
                                      <p:tavLst>
                                        <p:tav tm="0">
                                          <p:val>
                                            <p:fltVal val="0"/>
                                          </p:val>
                                        </p:tav>
                                        <p:tav tm="100000">
                                          <p:val>
                                            <p:strVal val="#ppt_h"/>
                                          </p:val>
                                        </p:tav>
                                      </p:tavLst>
                                    </p:anim>
                                    <p:anim calcmode="lin" valueType="num">
                                      <p:cBhvr>
                                        <p:cTn id="9" dur="1000" fill="hold"/>
                                        <p:tgtEl>
                                          <p:spTgt spid="11">
                                            <p:graphicEl>
                                              <a:dgm id="{11B4E8CC-B385-4E10-BF74-B604687B1DE8}"/>
                                            </p:graphicEl>
                                          </p:spTgt>
                                        </p:tgtEl>
                                        <p:attrNameLst>
                                          <p:attrName>style.rotation</p:attrName>
                                        </p:attrNameLst>
                                      </p:cBhvr>
                                      <p:tavLst>
                                        <p:tav tm="0">
                                          <p:val>
                                            <p:fltVal val="90"/>
                                          </p:val>
                                        </p:tav>
                                        <p:tav tm="100000">
                                          <p:val>
                                            <p:fltVal val="0"/>
                                          </p:val>
                                        </p:tav>
                                      </p:tavLst>
                                    </p:anim>
                                    <p:animEffect transition="in" filter="fade">
                                      <p:cBhvr>
                                        <p:cTn id="10" dur="1000"/>
                                        <p:tgtEl>
                                          <p:spTgt spid="11">
                                            <p:graphicEl>
                                              <a:dgm id="{11B4E8CC-B385-4E10-BF74-B604687B1DE8}"/>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1">
                                            <p:graphicEl>
                                              <a:dgm id="{15991454-2925-4AC0-BA60-709A21625427}"/>
                                            </p:graphicEl>
                                          </p:spTgt>
                                        </p:tgtEl>
                                        <p:attrNameLst>
                                          <p:attrName>style.visibility</p:attrName>
                                        </p:attrNameLst>
                                      </p:cBhvr>
                                      <p:to>
                                        <p:strVal val="visible"/>
                                      </p:to>
                                    </p:set>
                                    <p:anim calcmode="lin" valueType="num">
                                      <p:cBhvr>
                                        <p:cTn id="15" dur="1000" fill="hold"/>
                                        <p:tgtEl>
                                          <p:spTgt spid="11">
                                            <p:graphicEl>
                                              <a:dgm id="{15991454-2925-4AC0-BA60-709A21625427}"/>
                                            </p:graphicEl>
                                          </p:spTgt>
                                        </p:tgtEl>
                                        <p:attrNameLst>
                                          <p:attrName>ppt_w</p:attrName>
                                        </p:attrNameLst>
                                      </p:cBhvr>
                                      <p:tavLst>
                                        <p:tav tm="0">
                                          <p:val>
                                            <p:fltVal val="0"/>
                                          </p:val>
                                        </p:tav>
                                        <p:tav tm="100000">
                                          <p:val>
                                            <p:strVal val="#ppt_w"/>
                                          </p:val>
                                        </p:tav>
                                      </p:tavLst>
                                    </p:anim>
                                    <p:anim calcmode="lin" valueType="num">
                                      <p:cBhvr>
                                        <p:cTn id="16" dur="1000" fill="hold"/>
                                        <p:tgtEl>
                                          <p:spTgt spid="11">
                                            <p:graphicEl>
                                              <a:dgm id="{15991454-2925-4AC0-BA60-709A21625427}"/>
                                            </p:graphicEl>
                                          </p:spTgt>
                                        </p:tgtEl>
                                        <p:attrNameLst>
                                          <p:attrName>ppt_h</p:attrName>
                                        </p:attrNameLst>
                                      </p:cBhvr>
                                      <p:tavLst>
                                        <p:tav tm="0">
                                          <p:val>
                                            <p:fltVal val="0"/>
                                          </p:val>
                                        </p:tav>
                                        <p:tav tm="100000">
                                          <p:val>
                                            <p:strVal val="#ppt_h"/>
                                          </p:val>
                                        </p:tav>
                                      </p:tavLst>
                                    </p:anim>
                                    <p:anim calcmode="lin" valueType="num">
                                      <p:cBhvr>
                                        <p:cTn id="17" dur="1000" fill="hold"/>
                                        <p:tgtEl>
                                          <p:spTgt spid="11">
                                            <p:graphicEl>
                                              <a:dgm id="{15991454-2925-4AC0-BA60-709A21625427}"/>
                                            </p:graphicEl>
                                          </p:spTgt>
                                        </p:tgtEl>
                                        <p:attrNameLst>
                                          <p:attrName>style.rotation</p:attrName>
                                        </p:attrNameLst>
                                      </p:cBhvr>
                                      <p:tavLst>
                                        <p:tav tm="0">
                                          <p:val>
                                            <p:fltVal val="90"/>
                                          </p:val>
                                        </p:tav>
                                        <p:tav tm="100000">
                                          <p:val>
                                            <p:fltVal val="0"/>
                                          </p:val>
                                        </p:tav>
                                      </p:tavLst>
                                    </p:anim>
                                    <p:animEffect transition="in" filter="fade">
                                      <p:cBhvr>
                                        <p:cTn id="18" dur="1000"/>
                                        <p:tgtEl>
                                          <p:spTgt spid="11">
                                            <p:graphicEl>
                                              <a:dgm id="{15991454-2925-4AC0-BA60-709A21625427}"/>
                                            </p:graphic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1">
                                            <p:graphicEl>
                                              <a:dgm id="{0ACFCFA9-6F4A-485D-B614-B9C858BFDB72}"/>
                                            </p:graphicEl>
                                          </p:spTgt>
                                        </p:tgtEl>
                                        <p:attrNameLst>
                                          <p:attrName>style.visibility</p:attrName>
                                        </p:attrNameLst>
                                      </p:cBhvr>
                                      <p:to>
                                        <p:strVal val="visible"/>
                                      </p:to>
                                    </p:set>
                                    <p:anim calcmode="lin" valueType="num">
                                      <p:cBhvr>
                                        <p:cTn id="21" dur="1000" fill="hold"/>
                                        <p:tgtEl>
                                          <p:spTgt spid="11">
                                            <p:graphicEl>
                                              <a:dgm id="{0ACFCFA9-6F4A-485D-B614-B9C858BFDB72}"/>
                                            </p:graphicEl>
                                          </p:spTgt>
                                        </p:tgtEl>
                                        <p:attrNameLst>
                                          <p:attrName>ppt_w</p:attrName>
                                        </p:attrNameLst>
                                      </p:cBhvr>
                                      <p:tavLst>
                                        <p:tav tm="0">
                                          <p:val>
                                            <p:fltVal val="0"/>
                                          </p:val>
                                        </p:tav>
                                        <p:tav tm="100000">
                                          <p:val>
                                            <p:strVal val="#ppt_w"/>
                                          </p:val>
                                        </p:tav>
                                      </p:tavLst>
                                    </p:anim>
                                    <p:anim calcmode="lin" valueType="num">
                                      <p:cBhvr>
                                        <p:cTn id="22" dur="1000" fill="hold"/>
                                        <p:tgtEl>
                                          <p:spTgt spid="11">
                                            <p:graphicEl>
                                              <a:dgm id="{0ACFCFA9-6F4A-485D-B614-B9C858BFDB72}"/>
                                            </p:graphicEl>
                                          </p:spTgt>
                                        </p:tgtEl>
                                        <p:attrNameLst>
                                          <p:attrName>ppt_h</p:attrName>
                                        </p:attrNameLst>
                                      </p:cBhvr>
                                      <p:tavLst>
                                        <p:tav tm="0">
                                          <p:val>
                                            <p:fltVal val="0"/>
                                          </p:val>
                                        </p:tav>
                                        <p:tav tm="100000">
                                          <p:val>
                                            <p:strVal val="#ppt_h"/>
                                          </p:val>
                                        </p:tav>
                                      </p:tavLst>
                                    </p:anim>
                                    <p:anim calcmode="lin" valueType="num">
                                      <p:cBhvr>
                                        <p:cTn id="23" dur="1000" fill="hold"/>
                                        <p:tgtEl>
                                          <p:spTgt spid="11">
                                            <p:graphicEl>
                                              <a:dgm id="{0ACFCFA9-6F4A-485D-B614-B9C858BFDB72}"/>
                                            </p:graphicEl>
                                          </p:spTgt>
                                        </p:tgtEl>
                                        <p:attrNameLst>
                                          <p:attrName>style.rotation</p:attrName>
                                        </p:attrNameLst>
                                      </p:cBhvr>
                                      <p:tavLst>
                                        <p:tav tm="0">
                                          <p:val>
                                            <p:fltVal val="90"/>
                                          </p:val>
                                        </p:tav>
                                        <p:tav tm="100000">
                                          <p:val>
                                            <p:fltVal val="0"/>
                                          </p:val>
                                        </p:tav>
                                      </p:tavLst>
                                    </p:anim>
                                    <p:animEffect transition="in" filter="fade">
                                      <p:cBhvr>
                                        <p:cTn id="24" dur="1000"/>
                                        <p:tgtEl>
                                          <p:spTgt spid="11">
                                            <p:graphicEl>
                                              <a:dgm id="{0ACFCFA9-6F4A-485D-B614-B9C858BFDB72}"/>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1">
                                            <p:graphicEl>
                                              <a:dgm id="{7574F78B-6B0D-401C-9228-01C0F488FFF9}"/>
                                            </p:graphicEl>
                                          </p:spTgt>
                                        </p:tgtEl>
                                        <p:attrNameLst>
                                          <p:attrName>style.visibility</p:attrName>
                                        </p:attrNameLst>
                                      </p:cBhvr>
                                      <p:to>
                                        <p:strVal val="visible"/>
                                      </p:to>
                                    </p:set>
                                    <p:anim calcmode="lin" valueType="num">
                                      <p:cBhvr>
                                        <p:cTn id="29" dur="1000" fill="hold"/>
                                        <p:tgtEl>
                                          <p:spTgt spid="11">
                                            <p:graphicEl>
                                              <a:dgm id="{7574F78B-6B0D-401C-9228-01C0F488FFF9}"/>
                                            </p:graphicEl>
                                          </p:spTgt>
                                        </p:tgtEl>
                                        <p:attrNameLst>
                                          <p:attrName>ppt_w</p:attrName>
                                        </p:attrNameLst>
                                      </p:cBhvr>
                                      <p:tavLst>
                                        <p:tav tm="0">
                                          <p:val>
                                            <p:fltVal val="0"/>
                                          </p:val>
                                        </p:tav>
                                        <p:tav tm="100000">
                                          <p:val>
                                            <p:strVal val="#ppt_w"/>
                                          </p:val>
                                        </p:tav>
                                      </p:tavLst>
                                    </p:anim>
                                    <p:anim calcmode="lin" valueType="num">
                                      <p:cBhvr>
                                        <p:cTn id="30" dur="1000" fill="hold"/>
                                        <p:tgtEl>
                                          <p:spTgt spid="11">
                                            <p:graphicEl>
                                              <a:dgm id="{7574F78B-6B0D-401C-9228-01C0F488FFF9}"/>
                                            </p:graphicEl>
                                          </p:spTgt>
                                        </p:tgtEl>
                                        <p:attrNameLst>
                                          <p:attrName>ppt_h</p:attrName>
                                        </p:attrNameLst>
                                      </p:cBhvr>
                                      <p:tavLst>
                                        <p:tav tm="0">
                                          <p:val>
                                            <p:fltVal val="0"/>
                                          </p:val>
                                        </p:tav>
                                        <p:tav tm="100000">
                                          <p:val>
                                            <p:strVal val="#ppt_h"/>
                                          </p:val>
                                        </p:tav>
                                      </p:tavLst>
                                    </p:anim>
                                    <p:anim calcmode="lin" valueType="num">
                                      <p:cBhvr>
                                        <p:cTn id="31" dur="1000" fill="hold"/>
                                        <p:tgtEl>
                                          <p:spTgt spid="11">
                                            <p:graphicEl>
                                              <a:dgm id="{7574F78B-6B0D-401C-9228-01C0F488FFF9}"/>
                                            </p:graphicEl>
                                          </p:spTgt>
                                        </p:tgtEl>
                                        <p:attrNameLst>
                                          <p:attrName>style.rotation</p:attrName>
                                        </p:attrNameLst>
                                      </p:cBhvr>
                                      <p:tavLst>
                                        <p:tav tm="0">
                                          <p:val>
                                            <p:fltVal val="90"/>
                                          </p:val>
                                        </p:tav>
                                        <p:tav tm="100000">
                                          <p:val>
                                            <p:fltVal val="0"/>
                                          </p:val>
                                        </p:tav>
                                      </p:tavLst>
                                    </p:anim>
                                    <p:animEffect transition="in" filter="fade">
                                      <p:cBhvr>
                                        <p:cTn id="32" dur="1000"/>
                                        <p:tgtEl>
                                          <p:spTgt spid="11">
                                            <p:graphicEl>
                                              <a:dgm id="{7574F78B-6B0D-401C-9228-01C0F488FFF9}"/>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1">
                                            <p:graphicEl>
                                              <a:dgm id="{1004135D-EEF1-457E-9A30-E63247B12406}"/>
                                            </p:graphicEl>
                                          </p:spTgt>
                                        </p:tgtEl>
                                        <p:attrNameLst>
                                          <p:attrName>style.visibility</p:attrName>
                                        </p:attrNameLst>
                                      </p:cBhvr>
                                      <p:to>
                                        <p:strVal val="visible"/>
                                      </p:to>
                                    </p:set>
                                    <p:anim calcmode="lin" valueType="num">
                                      <p:cBhvr>
                                        <p:cTn id="35" dur="1000" fill="hold"/>
                                        <p:tgtEl>
                                          <p:spTgt spid="11">
                                            <p:graphicEl>
                                              <a:dgm id="{1004135D-EEF1-457E-9A30-E63247B12406}"/>
                                            </p:graphicEl>
                                          </p:spTgt>
                                        </p:tgtEl>
                                        <p:attrNameLst>
                                          <p:attrName>ppt_w</p:attrName>
                                        </p:attrNameLst>
                                      </p:cBhvr>
                                      <p:tavLst>
                                        <p:tav tm="0">
                                          <p:val>
                                            <p:fltVal val="0"/>
                                          </p:val>
                                        </p:tav>
                                        <p:tav tm="100000">
                                          <p:val>
                                            <p:strVal val="#ppt_w"/>
                                          </p:val>
                                        </p:tav>
                                      </p:tavLst>
                                    </p:anim>
                                    <p:anim calcmode="lin" valueType="num">
                                      <p:cBhvr>
                                        <p:cTn id="36" dur="1000" fill="hold"/>
                                        <p:tgtEl>
                                          <p:spTgt spid="11">
                                            <p:graphicEl>
                                              <a:dgm id="{1004135D-EEF1-457E-9A30-E63247B12406}"/>
                                            </p:graphicEl>
                                          </p:spTgt>
                                        </p:tgtEl>
                                        <p:attrNameLst>
                                          <p:attrName>ppt_h</p:attrName>
                                        </p:attrNameLst>
                                      </p:cBhvr>
                                      <p:tavLst>
                                        <p:tav tm="0">
                                          <p:val>
                                            <p:fltVal val="0"/>
                                          </p:val>
                                        </p:tav>
                                        <p:tav tm="100000">
                                          <p:val>
                                            <p:strVal val="#ppt_h"/>
                                          </p:val>
                                        </p:tav>
                                      </p:tavLst>
                                    </p:anim>
                                    <p:anim calcmode="lin" valueType="num">
                                      <p:cBhvr>
                                        <p:cTn id="37" dur="1000" fill="hold"/>
                                        <p:tgtEl>
                                          <p:spTgt spid="11">
                                            <p:graphicEl>
                                              <a:dgm id="{1004135D-EEF1-457E-9A30-E63247B12406}"/>
                                            </p:graphicEl>
                                          </p:spTgt>
                                        </p:tgtEl>
                                        <p:attrNameLst>
                                          <p:attrName>style.rotation</p:attrName>
                                        </p:attrNameLst>
                                      </p:cBhvr>
                                      <p:tavLst>
                                        <p:tav tm="0">
                                          <p:val>
                                            <p:fltVal val="90"/>
                                          </p:val>
                                        </p:tav>
                                        <p:tav tm="100000">
                                          <p:val>
                                            <p:fltVal val="0"/>
                                          </p:val>
                                        </p:tav>
                                      </p:tavLst>
                                    </p:anim>
                                    <p:animEffect transition="in" filter="fade">
                                      <p:cBhvr>
                                        <p:cTn id="38" dur="1000"/>
                                        <p:tgtEl>
                                          <p:spTgt spid="11">
                                            <p:graphicEl>
                                              <a:dgm id="{1004135D-EEF1-457E-9A30-E63247B12406}"/>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1">
                                            <p:graphicEl>
                                              <a:dgm id="{9B9185F4-8733-4086-8CAB-55D81E846A75}"/>
                                            </p:graphicEl>
                                          </p:spTgt>
                                        </p:tgtEl>
                                        <p:attrNameLst>
                                          <p:attrName>style.visibility</p:attrName>
                                        </p:attrNameLst>
                                      </p:cBhvr>
                                      <p:to>
                                        <p:strVal val="visible"/>
                                      </p:to>
                                    </p:set>
                                    <p:anim calcmode="lin" valueType="num">
                                      <p:cBhvr>
                                        <p:cTn id="43" dur="1000" fill="hold"/>
                                        <p:tgtEl>
                                          <p:spTgt spid="11">
                                            <p:graphicEl>
                                              <a:dgm id="{9B9185F4-8733-4086-8CAB-55D81E846A75}"/>
                                            </p:graphicEl>
                                          </p:spTgt>
                                        </p:tgtEl>
                                        <p:attrNameLst>
                                          <p:attrName>ppt_w</p:attrName>
                                        </p:attrNameLst>
                                      </p:cBhvr>
                                      <p:tavLst>
                                        <p:tav tm="0">
                                          <p:val>
                                            <p:fltVal val="0"/>
                                          </p:val>
                                        </p:tav>
                                        <p:tav tm="100000">
                                          <p:val>
                                            <p:strVal val="#ppt_w"/>
                                          </p:val>
                                        </p:tav>
                                      </p:tavLst>
                                    </p:anim>
                                    <p:anim calcmode="lin" valueType="num">
                                      <p:cBhvr>
                                        <p:cTn id="44" dur="1000" fill="hold"/>
                                        <p:tgtEl>
                                          <p:spTgt spid="11">
                                            <p:graphicEl>
                                              <a:dgm id="{9B9185F4-8733-4086-8CAB-55D81E846A75}"/>
                                            </p:graphicEl>
                                          </p:spTgt>
                                        </p:tgtEl>
                                        <p:attrNameLst>
                                          <p:attrName>ppt_h</p:attrName>
                                        </p:attrNameLst>
                                      </p:cBhvr>
                                      <p:tavLst>
                                        <p:tav tm="0">
                                          <p:val>
                                            <p:fltVal val="0"/>
                                          </p:val>
                                        </p:tav>
                                        <p:tav tm="100000">
                                          <p:val>
                                            <p:strVal val="#ppt_h"/>
                                          </p:val>
                                        </p:tav>
                                      </p:tavLst>
                                    </p:anim>
                                    <p:anim calcmode="lin" valueType="num">
                                      <p:cBhvr>
                                        <p:cTn id="45" dur="1000" fill="hold"/>
                                        <p:tgtEl>
                                          <p:spTgt spid="11">
                                            <p:graphicEl>
                                              <a:dgm id="{9B9185F4-8733-4086-8CAB-55D81E846A75}"/>
                                            </p:graphicEl>
                                          </p:spTgt>
                                        </p:tgtEl>
                                        <p:attrNameLst>
                                          <p:attrName>style.rotation</p:attrName>
                                        </p:attrNameLst>
                                      </p:cBhvr>
                                      <p:tavLst>
                                        <p:tav tm="0">
                                          <p:val>
                                            <p:fltVal val="90"/>
                                          </p:val>
                                        </p:tav>
                                        <p:tav tm="100000">
                                          <p:val>
                                            <p:fltVal val="0"/>
                                          </p:val>
                                        </p:tav>
                                      </p:tavLst>
                                    </p:anim>
                                    <p:animEffect transition="in" filter="fade">
                                      <p:cBhvr>
                                        <p:cTn id="46" dur="1000"/>
                                        <p:tgtEl>
                                          <p:spTgt spid="11">
                                            <p:graphicEl>
                                              <a:dgm id="{9B9185F4-8733-4086-8CAB-55D81E846A75}"/>
                                            </p:graphic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1">
                                            <p:graphicEl>
                                              <a:dgm id="{81A6B2E1-6192-4B2C-B085-745CDF2880C4}"/>
                                            </p:graphicEl>
                                          </p:spTgt>
                                        </p:tgtEl>
                                        <p:attrNameLst>
                                          <p:attrName>style.visibility</p:attrName>
                                        </p:attrNameLst>
                                      </p:cBhvr>
                                      <p:to>
                                        <p:strVal val="visible"/>
                                      </p:to>
                                    </p:set>
                                    <p:anim calcmode="lin" valueType="num">
                                      <p:cBhvr>
                                        <p:cTn id="49" dur="1000" fill="hold"/>
                                        <p:tgtEl>
                                          <p:spTgt spid="11">
                                            <p:graphicEl>
                                              <a:dgm id="{81A6B2E1-6192-4B2C-B085-745CDF2880C4}"/>
                                            </p:graphicEl>
                                          </p:spTgt>
                                        </p:tgtEl>
                                        <p:attrNameLst>
                                          <p:attrName>ppt_w</p:attrName>
                                        </p:attrNameLst>
                                      </p:cBhvr>
                                      <p:tavLst>
                                        <p:tav tm="0">
                                          <p:val>
                                            <p:fltVal val="0"/>
                                          </p:val>
                                        </p:tav>
                                        <p:tav tm="100000">
                                          <p:val>
                                            <p:strVal val="#ppt_w"/>
                                          </p:val>
                                        </p:tav>
                                      </p:tavLst>
                                    </p:anim>
                                    <p:anim calcmode="lin" valueType="num">
                                      <p:cBhvr>
                                        <p:cTn id="50" dur="1000" fill="hold"/>
                                        <p:tgtEl>
                                          <p:spTgt spid="11">
                                            <p:graphicEl>
                                              <a:dgm id="{81A6B2E1-6192-4B2C-B085-745CDF2880C4}"/>
                                            </p:graphicEl>
                                          </p:spTgt>
                                        </p:tgtEl>
                                        <p:attrNameLst>
                                          <p:attrName>ppt_h</p:attrName>
                                        </p:attrNameLst>
                                      </p:cBhvr>
                                      <p:tavLst>
                                        <p:tav tm="0">
                                          <p:val>
                                            <p:fltVal val="0"/>
                                          </p:val>
                                        </p:tav>
                                        <p:tav tm="100000">
                                          <p:val>
                                            <p:strVal val="#ppt_h"/>
                                          </p:val>
                                        </p:tav>
                                      </p:tavLst>
                                    </p:anim>
                                    <p:anim calcmode="lin" valueType="num">
                                      <p:cBhvr>
                                        <p:cTn id="51" dur="1000" fill="hold"/>
                                        <p:tgtEl>
                                          <p:spTgt spid="11">
                                            <p:graphicEl>
                                              <a:dgm id="{81A6B2E1-6192-4B2C-B085-745CDF2880C4}"/>
                                            </p:graphicEl>
                                          </p:spTgt>
                                        </p:tgtEl>
                                        <p:attrNameLst>
                                          <p:attrName>style.rotation</p:attrName>
                                        </p:attrNameLst>
                                      </p:cBhvr>
                                      <p:tavLst>
                                        <p:tav tm="0">
                                          <p:val>
                                            <p:fltVal val="90"/>
                                          </p:val>
                                        </p:tav>
                                        <p:tav tm="100000">
                                          <p:val>
                                            <p:fltVal val="0"/>
                                          </p:val>
                                        </p:tav>
                                      </p:tavLst>
                                    </p:anim>
                                    <p:animEffect transition="in" filter="fade">
                                      <p:cBhvr>
                                        <p:cTn id="52" dur="1000"/>
                                        <p:tgtEl>
                                          <p:spTgt spid="11">
                                            <p:graphicEl>
                                              <a:dgm id="{81A6B2E1-6192-4B2C-B085-745CDF2880C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lvl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z="9600" dirty="0" smtClean="0"/>
              <a:t>Les Autres et Moi</a:t>
            </a:r>
            <a:endParaRPr lang="fr-FR" sz="9600" dirty="0"/>
          </a:p>
        </p:txBody>
      </p:sp>
      <p:sp>
        <p:nvSpPr>
          <p:cNvPr id="5" name="Espace réservé du texte 4"/>
          <p:cNvSpPr>
            <a:spLocks noGrp="1"/>
          </p:cNvSpPr>
          <p:nvPr>
            <p:ph type="body" idx="1"/>
          </p:nvPr>
        </p:nvSpPr>
        <p:spPr/>
        <p:txBody>
          <a:bodyPr/>
          <a:lstStyle/>
          <a:p>
            <a:endParaRPr lang="fr-FR"/>
          </a:p>
        </p:txBody>
      </p:sp>
    </p:spTree>
    <p:extLst>
      <p:ext uri="{BB962C8B-B14F-4D97-AF65-F5344CB8AC3E}">
        <p14:creationId xmlns:p14="http://schemas.microsoft.com/office/powerpoint/2010/main" val="27879566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r>
              <a:rPr lang="fr-FR" sz="7200" dirty="0" err="1" smtClean="0"/>
              <a:t>Impersonnalisation</a:t>
            </a:r>
            <a:endParaRPr lang="fr-FR" sz="7200" dirty="0"/>
          </a:p>
        </p:txBody>
      </p:sp>
      <p:pic>
        <p:nvPicPr>
          <p:cNvPr id="5" name="Picture 2" descr="http://z.about.com/d/taoism/1/0/0/-/-/-/yinYang.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241432" y="2870166"/>
            <a:ext cx="2592286" cy="2592288"/>
          </a:xfrm>
          <a:prstGeom prst="rect">
            <a:avLst/>
          </a:prstGeom>
          <a:noFill/>
        </p:spPr>
      </p:pic>
      <p:sp>
        <p:nvSpPr>
          <p:cNvPr id="6" name="Rectangle 5"/>
          <p:cNvSpPr/>
          <p:nvPr/>
        </p:nvSpPr>
        <p:spPr>
          <a:xfrm>
            <a:off x="955781" y="3071334"/>
            <a:ext cx="1163588" cy="646331"/>
          </a:xfrm>
          <a:prstGeom prst="rect">
            <a:avLst/>
          </a:prstGeom>
        </p:spPr>
        <p:txBody>
          <a:bodyPr wrap="none">
            <a:spAutoFit/>
          </a:bodyPr>
          <a:lstStyle/>
          <a:p>
            <a:pPr lvl="0"/>
            <a:r>
              <a:rPr lang="fr-FR" dirty="0"/>
              <a:t>Personne </a:t>
            </a:r>
            <a:endParaRPr lang="fr-FR" dirty="0" smtClean="0"/>
          </a:p>
          <a:p>
            <a:pPr lvl="0"/>
            <a:r>
              <a:rPr lang="fr-FR" dirty="0" smtClean="0"/>
              <a:t>Spirituelle</a:t>
            </a:r>
            <a:endParaRPr lang="fr-FR" dirty="0"/>
          </a:p>
        </p:txBody>
      </p:sp>
      <p:sp>
        <p:nvSpPr>
          <p:cNvPr id="7" name="Rectangle 6"/>
          <p:cNvSpPr/>
          <p:nvPr/>
        </p:nvSpPr>
        <p:spPr>
          <a:xfrm>
            <a:off x="941098" y="4723639"/>
            <a:ext cx="1178271" cy="646331"/>
          </a:xfrm>
          <a:prstGeom prst="rect">
            <a:avLst/>
          </a:prstGeom>
        </p:spPr>
        <p:txBody>
          <a:bodyPr wrap="none">
            <a:spAutoFit/>
          </a:bodyPr>
          <a:lstStyle/>
          <a:p>
            <a:pPr lvl="0"/>
            <a:r>
              <a:rPr lang="fr-FR" dirty="0">
                <a:solidFill>
                  <a:schemeClr val="bg1"/>
                </a:solidFill>
              </a:rPr>
              <a:t>Personne </a:t>
            </a:r>
            <a:endParaRPr lang="fr-FR" dirty="0" smtClean="0">
              <a:solidFill>
                <a:schemeClr val="bg1"/>
              </a:solidFill>
            </a:endParaRPr>
          </a:p>
          <a:p>
            <a:pPr lvl="0"/>
            <a:r>
              <a:rPr lang="fr-FR" dirty="0" smtClean="0">
                <a:solidFill>
                  <a:schemeClr val="bg1"/>
                </a:solidFill>
              </a:rPr>
              <a:t>Physique</a:t>
            </a:r>
            <a:endParaRPr lang="fr-FR" dirty="0">
              <a:solidFill>
                <a:schemeClr val="bg1"/>
              </a:solidFill>
            </a:endParaRPr>
          </a:p>
        </p:txBody>
      </p:sp>
      <p:sp>
        <p:nvSpPr>
          <p:cNvPr id="8" name="Rectangle 7"/>
          <p:cNvSpPr/>
          <p:nvPr/>
        </p:nvSpPr>
        <p:spPr>
          <a:xfrm>
            <a:off x="97271" y="5517232"/>
            <a:ext cx="3358612" cy="120032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dirty="0" smtClean="0"/>
              <a:t>Moi </a:t>
            </a:r>
          </a:p>
          <a:p>
            <a:r>
              <a:rPr lang="fr-FR" dirty="0" smtClean="0"/>
              <a:t>Être </a:t>
            </a:r>
            <a:r>
              <a:rPr lang="fr-FR" dirty="0"/>
              <a:t>en soi et pour </a:t>
            </a:r>
            <a:r>
              <a:rPr lang="fr-FR" dirty="0" smtClean="0"/>
              <a:t>soi</a:t>
            </a:r>
          </a:p>
          <a:p>
            <a:r>
              <a:rPr lang="fr-FR" dirty="0" smtClean="0"/>
              <a:t>Incarnation individuelle de vérité</a:t>
            </a:r>
          </a:p>
          <a:p>
            <a:r>
              <a:rPr lang="fr-FR" dirty="0" smtClean="0"/>
              <a:t>Intégrité</a:t>
            </a:r>
            <a:endParaRPr lang="fr-FR" dirty="0"/>
          </a:p>
        </p:txBody>
      </p:sp>
      <p:sp>
        <p:nvSpPr>
          <p:cNvPr id="9" name="Rectangle 8"/>
          <p:cNvSpPr/>
          <p:nvPr/>
        </p:nvSpPr>
        <p:spPr>
          <a:xfrm>
            <a:off x="913615" y="2196153"/>
            <a:ext cx="926857" cy="584775"/>
          </a:xfrm>
          <a:prstGeom prst="rect">
            <a:avLst/>
          </a:prstGeom>
        </p:spPr>
        <p:txBody>
          <a:bodyPr wrap="none">
            <a:spAutoFit/>
          </a:bodyPr>
          <a:lstStyle/>
          <a:p>
            <a:r>
              <a:rPr lang="fr-FR" sz="3200" dirty="0"/>
              <a:t>Moi </a:t>
            </a:r>
          </a:p>
        </p:txBody>
      </p:sp>
      <p:pic>
        <p:nvPicPr>
          <p:cNvPr id="10" name="Picture 2" descr="http://z.about.com/d/taoism/1/0/0/-/-/-/yinYang.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6214734" y="2780927"/>
            <a:ext cx="2592286" cy="2592288"/>
          </a:xfrm>
          <a:prstGeom prst="rect">
            <a:avLst/>
          </a:prstGeom>
          <a:noFill/>
        </p:spPr>
      </p:pic>
      <p:sp>
        <p:nvSpPr>
          <p:cNvPr id="11" name="Rectangle 10"/>
          <p:cNvSpPr/>
          <p:nvPr/>
        </p:nvSpPr>
        <p:spPr>
          <a:xfrm>
            <a:off x="6526152" y="2196153"/>
            <a:ext cx="1969450" cy="52322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sz="2800" dirty="0" smtClean="0"/>
              <a:t>Autrui = On </a:t>
            </a:r>
            <a:endParaRPr lang="fr-FR" sz="2800" dirty="0"/>
          </a:p>
        </p:txBody>
      </p:sp>
      <p:sp>
        <p:nvSpPr>
          <p:cNvPr id="12" name="Flèche droite 11"/>
          <p:cNvSpPr/>
          <p:nvPr/>
        </p:nvSpPr>
        <p:spPr>
          <a:xfrm rot="10800000">
            <a:off x="2483768" y="2150086"/>
            <a:ext cx="3096344" cy="72008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3" name="Rectangle 12"/>
          <p:cNvSpPr/>
          <p:nvPr/>
        </p:nvSpPr>
        <p:spPr>
          <a:xfrm>
            <a:off x="913615" y="2196153"/>
            <a:ext cx="1346907"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fr-FR" sz="2800" dirty="0"/>
              <a:t>Lui/Elle</a:t>
            </a:r>
          </a:p>
        </p:txBody>
      </p:sp>
      <p:sp>
        <p:nvSpPr>
          <p:cNvPr id="14" name="Rectangle 13"/>
          <p:cNvSpPr/>
          <p:nvPr/>
        </p:nvSpPr>
        <p:spPr>
          <a:xfrm>
            <a:off x="6596492" y="5748064"/>
            <a:ext cx="1899110" cy="369332"/>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fr-FR" dirty="0"/>
              <a:t>Intégration forcée</a:t>
            </a:r>
          </a:p>
        </p:txBody>
      </p:sp>
      <p:sp>
        <p:nvSpPr>
          <p:cNvPr id="2" name="Rectangle 1"/>
          <p:cNvSpPr/>
          <p:nvPr/>
        </p:nvSpPr>
        <p:spPr>
          <a:xfrm>
            <a:off x="2987824" y="3289147"/>
            <a:ext cx="2880320" cy="1077218"/>
          </a:xfrm>
          <a:prstGeom prst="rect">
            <a:avLst/>
          </a:prstGeom>
        </p:spPr>
        <p:txBody>
          <a:bodyPr wrap="square">
            <a:spAutoFit/>
          </a:bodyPr>
          <a:lstStyle/>
          <a:p>
            <a:r>
              <a:rPr lang="fr-FR" sz="2400" dirty="0">
                <a:latin typeface="Arial Black" pitchFamily="34" charset="0"/>
              </a:rPr>
              <a:t>être pour </a:t>
            </a:r>
            <a:r>
              <a:rPr lang="fr-FR" sz="2400" dirty="0" smtClean="0">
                <a:latin typeface="Arial Black" pitchFamily="34" charset="0"/>
              </a:rPr>
              <a:t>autrui</a:t>
            </a:r>
          </a:p>
          <a:p>
            <a:r>
              <a:rPr lang="fr-FR" sz="2000" dirty="0" smtClean="0"/>
              <a:t>= malheur de l’homme, « l’enfer c’est les autres »</a:t>
            </a:r>
            <a:endParaRPr lang="fr-FR" sz="2000" dirty="0"/>
          </a:p>
        </p:txBody>
      </p:sp>
    </p:spTree>
    <p:extLst>
      <p:ext uri="{BB962C8B-B14F-4D97-AF65-F5344CB8AC3E}">
        <p14:creationId xmlns:p14="http://schemas.microsoft.com/office/powerpoint/2010/main" val="282270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10"/>
          <p:cNvGraphicFramePr>
            <a:graphicFrameLocks/>
          </p:cNvGraphicFramePr>
          <p:nvPr>
            <p:extLst>
              <p:ext uri="{D42A27DB-BD31-4B8C-83A1-F6EECF244321}">
                <p14:modId xmlns:p14="http://schemas.microsoft.com/office/powerpoint/2010/main" val="1823893812"/>
              </p:ext>
            </p:extLst>
          </p:nvPr>
        </p:nvGraphicFramePr>
        <p:xfrm>
          <a:off x="84471" y="2780928"/>
          <a:ext cx="4703553" cy="4005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5" descr="http://www.fruityclub.net/site/images/avatars/1247171828.Yin_Yang.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88564" y="4167601"/>
            <a:ext cx="1142988" cy="11429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5" descr="http://www.fruityclub.net/site/images/avatars/1247171828.Yin_Yang.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0073" y="4186464"/>
            <a:ext cx="1142988" cy="11429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1749" name="Rectangle 9"/>
          <p:cNvSpPr>
            <a:spLocks noChangeArrowheads="1"/>
          </p:cNvSpPr>
          <p:nvPr/>
        </p:nvSpPr>
        <p:spPr bwMode="auto">
          <a:xfrm>
            <a:off x="3506793" y="4681531"/>
            <a:ext cx="903288" cy="461963"/>
          </a:xfrm>
          <a:prstGeom prst="rect">
            <a:avLst/>
          </a:prstGeom>
          <a:noFill/>
          <a:ln w="9525">
            <a:noFill/>
            <a:miter lim="800000"/>
            <a:headEnd/>
            <a:tailEnd/>
          </a:ln>
        </p:spPr>
        <p:txBody>
          <a:bodyPr wrap="none">
            <a:spAutoFit/>
          </a:bodyPr>
          <a:lstStyle/>
          <a:p>
            <a:r>
              <a:rPr lang="en-US" sz="2400" b="1" dirty="0">
                <a:solidFill>
                  <a:schemeClr val="bg1"/>
                </a:solidFill>
                <a:latin typeface="Garamond" pitchFamily="18" charset="0"/>
              </a:rPr>
              <a:t>corps</a:t>
            </a:r>
            <a:endParaRPr lang="fr-FR" sz="2400" b="1" dirty="0">
              <a:solidFill>
                <a:schemeClr val="bg1"/>
              </a:solidFill>
              <a:latin typeface="Calibri" pitchFamily="34" charset="0"/>
            </a:endParaRPr>
          </a:p>
        </p:txBody>
      </p:sp>
      <p:sp>
        <p:nvSpPr>
          <p:cNvPr id="31750" name="Rectangle 10"/>
          <p:cNvSpPr>
            <a:spLocks noChangeArrowheads="1"/>
          </p:cNvSpPr>
          <p:nvPr/>
        </p:nvSpPr>
        <p:spPr bwMode="auto">
          <a:xfrm>
            <a:off x="539552" y="4719424"/>
            <a:ext cx="903288" cy="461963"/>
          </a:xfrm>
          <a:prstGeom prst="rect">
            <a:avLst/>
          </a:prstGeom>
          <a:noFill/>
          <a:ln w="9525">
            <a:noFill/>
            <a:miter lim="800000"/>
            <a:headEnd/>
            <a:tailEnd/>
          </a:ln>
        </p:spPr>
        <p:txBody>
          <a:bodyPr wrap="none">
            <a:spAutoFit/>
          </a:bodyPr>
          <a:lstStyle/>
          <a:p>
            <a:r>
              <a:rPr lang="en-US" sz="2400" b="1" dirty="0">
                <a:solidFill>
                  <a:schemeClr val="bg1"/>
                </a:solidFill>
                <a:latin typeface="Garamond" pitchFamily="18" charset="0"/>
              </a:rPr>
              <a:t>corps</a:t>
            </a:r>
            <a:endParaRPr lang="fr-FR" sz="2400" b="1" dirty="0">
              <a:solidFill>
                <a:schemeClr val="bg1"/>
              </a:solidFill>
              <a:latin typeface="Calibri" pitchFamily="34" charset="0"/>
            </a:endParaRPr>
          </a:p>
        </p:txBody>
      </p:sp>
      <p:sp>
        <p:nvSpPr>
          <p:cNvPr id="31751" name="Rectangle 11"/>
          <p:cNvSpPr>
            <a:spLocks noChangeArrowheads="1"/>
          </p:cNvSpPr>
          <p:nvPr/>
        </p:nvSpPr>
        <p:spPr bwMode="auto">
          <a:xfrm>
            <a:off x="539552" y="4214917"/>
            <a:ext cx="1000125" cy="461962"/>
          </a:xfrm>
          <a:prstGeom prst="rect">
            <a:avLst/>
          </a:prstGeom>
          <a:noFill/>
          <a:ln w="9525">
            <a:noFill/>
            <a:miter lim="800000"/>
            <a:headEnd/>
            <a:tailEnd/>
          </a:ln>
        </p:spPr>
        <p:txBody>
          <a:bodyPr>
            <a:spAutoFit/>
          </a:bodyPr>
          <a:lstStyle/>
          <a:p>
            <a:r>
              <a:rPr lang="en-US" sz="2400" b="1" dirty="0">
                <a:solidFill>
                  <a:srgbClr val="002060"/>
                </a:solidFill>
                <a:latin typeface="Garamond" pitchFamily="18" charset="0"/>
              </a:rPr>
              <a:t>esprit</a:t>
            </a:r>
            <a:endParaRPr lang="fr-FR" sz="2400" b="1" dirty="0">
              <a:solidFill>
                <a:srgbClr val="002060"/>
              </a:solidFill>
              <a:latin typeface="Calibri" pitchFamily="34" charset="0"/>
            </a:endParaRPr>
          </a:p>
        </p:txBody>
      </p:sp>
      <p:sp>
        <p:nvSpPr>
          <p:cNvPr id="13" name="Rectangle 12"/>
          <p:cNvSpPr/>
          <p:nvPr/>
        </p:nvSpPr>
        <p:spPr>
          <a:xfrm>
            <a:off x="3494094" y="4156214"/>
            <a:ext cx="915987" cy="461962"/>
          </a:xfrm>
          <a:prstGeom prst="rect">
            <a:avLst/>
          </a:prstGeom>
        </p:spPr>
        <p:txBody>
          <a:bodyPr wrap="none">
            <a:spAutoFit/>
          </a:bodyPr>
          <a:lstStyle/>
          <a:p>
            <a:pPr fontAlgn="auto">
              <a:spcBef>
                <a:spcPts val="0"/>
              </a:spcBef>
              <a:spcAft>
                <a:spcPts val="0"/>
              </a:spcAft>
              <a:defRPr/>
            </a:pPr>
            <a:r>
              <a:rPr lang="en-US" sz="2400" b="1" dirty="0">
                <a:solidFill>
                  <a:srgbClr val="002060"/>
                </a:solidFill>
                <a:effectLst>
                  <a:outerShdw blurRad="38100" dist="38100" dir="2700000" algn="tl">
                    <a:srgbClr val="000000">
                      <a:alpha val="43137"/>
                    </a:srgbClr>
                  </a:outerShdw>
                </a:effectLst>
                <a:latin typeface="Garamond" pitchFamily="18" charset="0"/>
              </a:rPr>
              <a:t>esprit</a:t>
            </a:r>
            <a:endParaRPr lang="fr-FR" sz="2400" b="1" dirty="0">
              <a:solidFill>
                <a:srgbClr val="002060"/>
              </a:solidFill>
              <a:effectLst>
                <a:outerShdw blurRad="38100" dist="38100" dir="2700000" algn="tl">
                  <a:srgbClr val="000000">
                    <a:alpha val="43137"/>
                  </a:srgbClr>
                </a:outerShdw>
              </a:effectLst>
              <a:latin typeface="+mn-lt"/>
            </a:endParaRPr>
          </a:p>
        </p:txBody>
      </p:sp>
      <p:sp>
        <p:nvSpPr>
          <p:cNvPr id="16" name="Rectangle 15"/>
          <p:cNvSpPr/>
          <p:nvPr/>
        </p:nvSpPr>
        <p:spPr>
          <a:xfrm>
            <a:off x="5009120" y="2848461"/>
            <a:ext cx="3888432" cy="35394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Bef>
                <a:spcPts val="0"/>
              </a:spcBef>
              <a:spcAft>
                <a:spcPts val="0"/>
              </a:spcAft>
              <a:defRPr/>
            </a:pPr>
            <a:r>
              <a:rPr lang="en-US" sz="2800" i="1" dirty="0" err="1" smtClean="0">
                <a:latin typeface="Garamond" pitchFamily="18" charset="0"/>
              </a:rPr>
              <a:t>L’amour</a:t>
            </a:r>
            <a:r>
              <a:rPr lang="en-US" sz="2800" i="1" dirty="0" smtClean="0">
                <a:latin typeface="Garamond" pitchFamily="18" charset="0"/>
              </a:rPr>
              <a:t> </a:t>
            </a:r>
            <a:r>
              <a:rPr lang="en-US" sz="2800" i="1" dirty="0" err="1" smtClean="0">
                <a:latin typeface="Garamond" pitchFamily="18" charset="0"/>
              </a:rPr>
              <a:t>est</a:t>
            </a:r>
            <a:r>
              <a:rPr lang="en-US" sz="2800" i="1" dirty="0" smtClean="0">
                <a:latin typeface="Garamond" pitchFamily="18" charset="0"/>
              </a:rPr>
              <a:t> </a:t>
            </a:r>
            <a:r>
              <a:rPr lang="en-US" sz="2800" i="1" dirty="0" err="1" smtClean="0">
                <a:latin typeface="Garamond" pitchFamily="18" charset="0"/>
              </a:rPr>
              <a:t>une</a:t>
            </a:r>
            <a:r>
              <a:rPr lang="en-US" sz="2800" i="1" dirty="0" smtClean="0">
                <a:latin typeface="Garamond" pitchFamily="18" charset="0"/>
              </a:rPr>
              <a:t> </a:t>
            </a:r>
            <a:r>
              <a:rPr lang="en-US" sz="2800" i="1" dirty="0" err="1" smtClean="0">
                <a:latin typeface="Garamond" pitchFamily="18" charset="0"/>
              </a:rPr>
              <a:t>émotion</a:t>
            </a:r>
            <a:r>
              <a:rPr lang="en-US" sz="2800" i="1" dirty="0" smtClean="0">
                <a:latin typeface="Garamond" pitchFamily="18" charset="0"/>
              </a:rPr>
              <a:t> de </a:t>
            </a:r>
            <a:r>
              <a:rPr lang="en-US" sz="2800" i="1" dirty="0" err="1" smtClean="0">
                <a:latin typeface="Garamond" pitchFamily="18" charset="0"/>
              </a:rPr>
              <a:t>l’âme</a:t>
            </a:r>
            <a:r>
              <a:rPr lang="en-US" sz="2800" i="1" dirty="0" smtClean="0">
                <a:latin typeface="Garamond" pitchFamily="18" charset="0"/>
              </a:rPr>
              <a:t> qui </a:t>
            </a:r>
            <a:r>
              <a:rPr lang="en-US" sz="2800" i="1" dirty="0" err="1" smtClean="0">
                <a:latin typeface="Garamond" pitchFamily="18" charset="0"/>
              </a:rPr>
              <a:t>l’incite</a:t>
            </a:r>
            <a:r>
              <a:rPr lang="en-US" sz="2800" i="1" dirty="0" smtClean="0">
                <a:latin typeface="Garamond" pitchFamily="18" charset="0"/>
              </a:rPr>
              <a:t> à se </a:t>
            </a:r>
            <a:r>
              <a:rPr lang="en-US" sz="2800" i="1" dirty="0" err="1" smtClean="0">
                <a:latin typeface="Garamond" pitchFamily="18" charset="0"/>
              </a:rPr>
              <a:t>joindre</a:t>
            </a:r>
            <a:r>
              <a:rPr lang="en-US" sz="2800" i="1" dirty="0" smtClean="0">
                <a:latin typeface="Garamond" pitchFamily="18" charset="0"/>
              </a:rPr>
              <a:t> de </a:t>
            </a:r>
            <a:r>
              <a:rPr lang="en-US" sz="2800" i="1" dirty="0" err="1" smtClean="0">
                <a:latin typeface="Garamond" pitchFamily="18" charset="0"/>
              </a:rPr>
              <a:t>volonté</a:t>
            </a:r>
            <a:r>
              <a:rPr lang="en-US" sz="2800" i="1" dirty="0" smtClean="0">
                <a:latin typeface="Garamond" pitchFamily="18" charset="0"/>
              </a:rPr>
              <a:t> aux </a:t>
            </a:r>
            <a:r>
              <a:rPr lang="en-US" sz="2800" i="1" dirty="0" err="1" smtClean="0">
                <a:latin typeface="Garamond" pitchFamily="18" charset="0"/>
              </a:rPr>
              <a:t>objets</a:t>
            </a:r>
            <a:r>
              <a:rPr lang="en-US" sz="2800" i="1" dirty="0" smtClean="0">
                <a:latin typeface="Garamond" pitchFamily="18" charset="0"/>
              </a:rPr>
              <a:t> qui </a:t>
            </a:r>
            <a:r>
              <a:rPr lang="en-US" sz="2800" i="1" dirty="0" err="1" smtClean="0">
                <a:latin typeface="Garamond" pitchFamily="18" charset="0"/>
              </a:rPr>
              <a:t>semblent</a:t>
            </a:r>
            <a:r>
              <a:rPr lang="en-US" sz="2800" i="1" dirty="0" smtClean="0">
                <a:latin typeface="Garamond" pitchFamily="18" charset="0"/>
              </a:rPr>
              <a:t> </a:t>
            </a:r>
            <a:r>
              <a:rPr lang="en-US" sz="2800" i="1" dirty="0" err="1" smtClean="0">
                <a:latin typeface="Garamond" pitchFamily="18" charset="0"/>
              </a:rPr>
              <a:t>lui</a:t>
            </a:r>
            <a:r>
              <a:rPr lang="en-US" sz="2800" i="1" dirty="0" smtClean="0">
                <a:latin typeface="Garamond" pitchFamily="18" charset="0"/>
              </a:rPr>
              <a:t> </a:t>
            </a:r>
            <a:r>
              <a:rPr lang="en-US" sz="2800" i="1" dirty="0" err="1" smtClean="0">
                <a:latin typeface="Garamond" pitchFamily="18" charset="0"/>
              </a:rPr>
              <a:t>être</a:t>
            </a:r>
            <a:r>
              <a:rPr lang="en-US" sz="2800" i="1" dirty="0" smtClean="0">
                <a:latin typeface="Garamond" pitchFamily="18" charset="0"/>
              </a:rPr>
              <a:t> </a:t>
            </a:r>
            <a:r>
              <a:rPr lang="en-US" sz="2800" i="1" dirty="0" err="1" smtClean="0">
                <a:latin typeface="Garamond" pitchFamily="18" charset="0"/>
              </a:rPr>
              <a:t>convenables</a:t>
            </a:r>
            <a:r>
              <a:rPr lang="en-US" sz="2800" i="1" dirty="0" smtClean="0">
                <a:latin typeface="Garamond" pitchFamily="18" charset="0"/>
              </a:rPr>
              <a:t> … imaginer un tout </a:t>
            </a:r>
            <a:r>
              <a:rPr lang="en-US" sz="2800" i="1" dirty="0" err="1" smtClean="0">
                <a:latin typeface="Garamond" pitchFamily="18" charset="0"/>
              </a:rPr>
              <a:t>dont</a:t>
            </a:r>
            <a:r>
              <a:rPr lang="en-US" sz="2800" i="1" dirty="0" smtClean="0">
                <a:latin typeface="Garamond" pitchFamily="18" charset="0"/>
              </a:rPr>
              <a:t> on </a:t>
            </a:r>
            <a:r>
              <a:rPr lang="en-US" sz="2800" i="1" dirty="0" err="1" smtClean="0">
                <a:latin typeface="Garamond" pitchFamily="18" charset="0"/>
              </a:rPr>
              <a:t>est</a:t>
            </a:r>
            <a:r>
              <a:rPr lang="en-US" sz="2800" i="1" dirty="0" smtClean="0">
                <a:latin typeface="Garamond" pitchFamily="18" charset="0"/>
              </a:rPr>
              <a:t> </a:t>
            </a:r>
            <a:r>
              <a:rPr lang="en-US" sz="2800" i="1" dirty="0" err="1" smtClean="0">
                <a:latin typeface="Garamond" pitchFamily="18" charset="0"/>
              </a:rPr>
              <a:t>seulement</a:t>
            </a:r>
            <a:r>
              <a:rPr lang="en-US" sz="2800" i="1" dirty="0" smtClean="0">
                <a:latin typeface="Garamond" pitchFamily="18" charset="0"/>
              </a:rPr>
              <a:t> </a:t>
            </a:r>
            <a:r>
              <a:rPr lang="en-US" sz="2800" i="1" dirty="0" err="1" smtClean="0">
                <a:latin typeface="Garamond" pitchFamily="18" charset="0"/>
              </a:rPr>
              <a:t>une</a:t>
            </a:r>
            <a:r>
              <a:rPr lang="en-US" sz="2800" i="1" dirty="0" smtClean="0">
                <a:latin typeface="Garamond" pitchFamily="18" charset="0"/>
              </a:rPr>
              <a:t> </a:t>
            </a:r>
            <a:r>
              <a:rPr lang="en-US" sz="2800" i="1" dirty="0" err="1" smtClean="0">
                <a:latin typeface="Garamond" pitchFamily="18" charset="0"/>
              </a:rPr>
              <a:t>partie</a:t>
            </a:r>
            <a:r>
              <a:rPr lang="en-US" sz="2800" i="1" dirty="0" smtClean="0">
                <a:latin typeface="Garamond" pitchFamily="18" charset="0"/>
              </a:rPr>
              <a:t> et </a:t>
            </a:r>
            <a:r>
              <a:rPr lang="en-US" sz="2800" i="1" dirty="0" err="1" smtClean="0">
                <a:latin typeface="Garamond" pitchFamily="18" charset="0"/>
              </a:rPr>
              <a:t>que</a:t>
            </a:r>
            <a:r>
              <a:rPr lang="en-US" sz="2800" i="1" dirty="0" smtClean="0">
                <a:latin typeface="Garamond" pitchFamily="18" charset="0"/>
              </a:rPr>
              <a:t> la chose </a:t>
            </a:r>
            <a:r>
              <a:rPr lang="en-US" sz="2800" i="1" dirty="0" err="1" smtClean="0">
                <a:latin typeface="Garamond" pitchFamily="18" charset="0"/>
              </a:rPr>
              <a:t>aimée</a:t>
            </a:r>
            <a:r>
              <a:rPr lang="en-US" sz="2800" i="1" dirty="0" smtClean="0">
                <a:latin typeface="Garamond" pitchFamily="18" charset="0"/>
              </a:rPr>
              <a:t> en </a:t>
            </a:r>
            <a:r>
              <a:rPr lang="en-US" sz="2800" i="1" dirty="0" err="1" smtClean="0">
                <a:latin typeface="Garamond" pitchFamily="18" charset="0"/>
              </a:rPr>
              <a:t>est</a:t>
            </a:r>
            <a:r>
              <a:rPr lang="en-US" sz="2800" i="1" dirty="0" smtClean="0">
                <a:latin typeface="Garamond" pitchFamily="18" charset="0"/>
              </a:rPr>
              <a:t> </a:t>
            </a:r>
            <a:r>
              <a:rPr lang="en-US" sz="2800" i="1" dirty="0" err="1" smtClean="0">
                <a:latin typeface="Garamond" pitchFamily="18" charset="0"/>
              </a:rPr>
              <a:t>une</a:t>
            </a:r>
            <a:r>
              <a:rPr lang="en-US" sz="2800" i="1" dirty="0" smtClean="0">
                <a:latin typeface="Garamond" pitchFamily="18" charset="0"/>
              </a:rPr>
              <a:t> </a:t>
            </a:r>
            <a:r>
              <a:rPr lang="en-US" sz="2800" i="1" dirty="0" err="1" smtClean="0">
                <a:latin typeface="Garamond" pitchFamily="18" charset="0"/>
              </a:rPr>
              <a:t>autre</a:t>
            </a:r>
            <a:r>
              <a:rPr lang="en-US" sz="2800" i="1" dirty="0" smtClean="0">
                <a:latin typeface="Garamond" pitchFamily="18" charset="0"/>
              </a:rPr>
              <a:t>. </a:t>
            </a:r>
            <a:r>
              <a:rPr lang="en-US" sz="2800" b="1" dirty="0" smtClean="0">
                <a:latin typeface="Garamond" pitchFamily="18" charset="0"/>
              </a:rPr>
              <a:t>René Descartes</a:t>
            </a:r>
            <a:endParaRPr lang="fr-FR" sz="2800" b="1" dirty="0">
              <a:latin typeface="Garamond" pitchFamily="18" charset="0"/>
            </a:endParaRPr>
          </a:p>
        </p:txBody>
      </p:sp>
      <p:sp>
        <p:nvSpPr>
          <p:cNvPr id="23" name="Arc 39"/>
          <p:cNvSpPr>
            <a:spLocks/>
          </p:cNvSpPr>
          <p:nvPr/>
        </p:nvSpPr>
        <p:spPr bwMode="auto">
          <a:xfrm rot="4767814" flipH="1" flipV="1">
            <a:off x="1429378" y="4162234"/>
            <a:ext cx="2571670" cy="1962518"/>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endParaRPr>
          </a:p>
        </p:txBody>
      </p:sp>
      <p:sp>
        <p:nvSpPr>
          <p:cNvPr id="24" name="Arc 39"/>
          <p:cNvSpPr>
            <a:spLocks/>
          </p:cNvSpPr>
          <p:nvPr/>
        </p:nvSpPr>
        <p:spPr bwMode="auto">
          <a:xfrm rot="15494892" flipH="1" flipV="1">
            <a:off x="1084370" y="3494937"/>
            <a:ext cx="2560467" cy="1901921"/>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D1100B"/>
            </a:solidFill>
            <a:round/>
            <a:headEnd/>
            <a:tailEnd type="triangle" w="med" len="med"/>
          </a:ln>
          <a:effectLst>
            <a:glow rad="228600">
              <a:schemeClr val="accent2">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endParaRPr>
          </a:p>
        </p:txBody>
      </p:sp>
      <p:sp>
        <p:nvSpPr>
          <p:cNvPr id="2" name="Rectangle 1"/>
          <p:cNvSpPr/>
          <p:nvPr/>
        </p:nvSpPr>
        <p:spPr>
          <a:xfrm>
            <a:off x="-4125" y="255718"/>
            <a:ext cx="5080181" cy="224676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sz="2800" dirty="0">
                <a:latin typeface="Arial Black" pitchFamily="34" charset="0"/>
                <a:cs typeface="Arabic Transparent" pitchFamily="2" charset="-78"/>
              </a:rPr>
              <a:t>On ne peut me connaître </a:t>
            </a:r>
            <a:endParaRPr lang="fr-FR" sz="2800" dirty="0" smtClean="0">
              <a:latin typeface="Arial Black" pitchFamily="34" charset="0"/>
              <a:cs typeface="Arabic Transparent" pitchFamily="2" charset="-78"/>
            </a:endParaRPr>
          </a:p>
          <a:p>
            <a:r>
              <a:rPr lang="fr-FR" sz="2800" dirty="0" smtClean="0">
                <a:latin typeface="Arial Black" pitchFamily="34" charset="0"/>
                <a:cs typeface="Arabic Transparent" pitchFamily="2" charset="-78"/>
              </a:rPr>
              <a:t>Mieux </a:t>
            </a:r>
            <a:r>
              <a:rPr lang="fr-FR" sz="2800" dirty="0">
                <a:latin typeface="Arial Black" pitchFamily="34" charset="0"/>
                <a:cs typeface="Arabic Transparent" pitchFamily="2" charset="-78"/>
              </a:rPr>
              <a:t>que tu me connais                 </a:t>
            </a:r>
            <a:endParaRPr lang="fr-FR" sz="2800" dirty="0" smtClean="0">
              <a:latin typeface="Arial Black" pitchFamily="34" charset="0"/>
              <a:cs typeface="Arabic Transparent" pitchFamily="2" charset="-78"/>
            </a:endParaRPr>
          </a:p>
          <a:p>
            <a:r>
              <a:rPr lang="fr-FR" sz="2800" dirty="0" smtClean="0">
                <a:latin typeface="Arial Black" pitchFamily="34" charset="0"/>
                <a:cs typeface="Arabic Transparent" pitchFamily="2" charset="-78"/>
              </a:rPr>
              <a:t>On </a:t>
            </a:r>
            <a:r>
              <a:rPr lang="fr-FR" sz="2800" dirty="0">
                <a:latin typeface="Arial Black" pitchFamily="34" charset="0"/>
                <a:cs typeface="Arabic Transparent" pitchFamily="2" charset="-78"/>
              </a:rPr>
              <a:t>ne peut te connaître </a:t>
            </a:r>
            <a:endParaRPr lang="fr-FR" sz="2800" dirty="0" smtClean="0">
              <a:latin typeface="Arial Black" pitchFamily="34" charset="0"/>
              <a:cs typeface="Arabic Transparent" pitchFamily="2" charset="-78"/>
            </a:endParaRPr>
          </a:p>
          <a:p>
            <a:r>
              <a:rPr lang="fr-FR" sz="2800" dirty="0" smtClean="0">
                <a:latin typeface="Arial Black" pitchFamily="34" charset="0"/>
                <a:cs typeface="Arabic Transparent" pitchFamily="2" charset="-78"/>
              </a:rPr>
              <a:t>Mieux </a:t>
            </a:r>
            <a:r>
              <a:rPr lang="fr-FR" sz="2800" dirty="0">
                <a:latin typeface="Arial Black" pitchFamily="34" charset="0"/>
                <a:cs typeface="Arabic Transparent" pitchFamily="2" charset="-78"/>
              </a:rPr>
              <a:t>que je te connais </a:t>
            </a:r>
            <a:endParaRPr lang="fr-FR" sz="2800" dirty="0" smtClean="0">
              <a:latin typeface="Arial Black" pitchFamily="34" charset="0"/>
              <a:cs typeface="Arabic Transparent" pitchFamily="2" charset="-78"/>
            </a:endParaRPr>
          </a:p>
          <a:p>
            <a:r>
              <a:rPr lang="fr-FR" sz="2800" dirty="0" smtClean="0">
                <a:latin typeface="Arial Black" pitchFamily="34" charset="0"/>
                <a:cs typeface="Arabic Transparent" pitchFamily="2" charset="-78"/>
              </a:rPr>
              <a:t>(</a:t>
            </a:r>
            <a:r>
              <a:rPr lang="fr-FR" sz="2800" dirty="0">
                <a:latin typeface="Arial Black" pitchFamily="34" charset="0"/>
                <a:cs typeface="Arabic Transparent" pitchFamily="2" charset="-78"/>
              </a:rPr>
              <a:t>Paul </a:t>
            </a:r>
            <a:r>
              <a:rPr lang="fr-FR" sz="2800" dirty="0" smtClean="0">
                <a:latin typeface="Arial Black" pitchFamily="34" charset="0"/>
                <a:cs typeface="Arabic Transparent" pitchFamily="2" charset="-78"/>
              </a:rPr>
              <a:t>Eluard)</a:t>
            </a:r>
            <a:endParaRPr lang="fr-FR" sz="2800" dirty="0">
              <a:latin typeface="Arial Black" pitchFamily="34" charset="0"/>
            </a:endParaRPr>
          </a:p>
        </p:txBody>
      </p:sp>
      <p:pic>
        <p:nvPicPr>
          <p:cNvPr id="14" name="Picture 10" descr="http://3.bp.blogspot.com/-QNdvnoPofP0/T2bQQNxNPJI/AAAAAAAAA1M/_A_U00ZpfMc/s1600/Paul+%C3%89luard+&amp;+sa+jolie+Nusch.jpg">
            <a:hlinkClick r:id="rId8"/>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213041" y="222150"/>
            <a:ext cx="3480590" cy="23232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18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7200" dirty="0" smtClean="0"/>
              <a:t>Réciprocité des consciences</a:t>
            </a:r>
            <a:endParaRPr lang="fr-FR" sz="7200" dirty="0"/>
          </a:p>
        </p:txBody>
      </p:sp>
      <p:pic>
        <p:nvPicPr>
          <p:cNvPr id="4" name="Picture 2" descr="http://z.about.com/d/taoism/1/0/0/-/-/-/yinYang.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222669" y="2259058"/>
            <a:ext cx="2592286" cy="2592288"/>
          </a:xfrm>
          <a:prstGeom prst="rect">
            <a:avLst/>
          </a:prstGeom>
          <a:noFill/>
        </p:spPr>
      </p:pic>
      <p:sp>
        <p:nvSpPr>
          <p:cNvPr id="5" name="Rectangle 4"/>
          <p:cNvSpPr/>
          <p:nvPr/>
        </p:nvSpPr>
        <p:spPr>
          <a:xfrm>
            <a:off x="944359" y="2448620"/>
            <a:ext cx="1163588" cy="646331"/>
          </a:xfrm>
          <a:prstGeom prst="rect">
            <a:avLst/>
          </a:prstGeom>
        </p:spPr>
        <p:txBody>
          <a:bodyPr wrap="none">
            <a:spAutoFit/>
          </a:bodyPr>
          <a:lstStyle/>
          <a:p>
            <a:pPr lvl="0"/>
            <a:r>
              <a:rPr lang="fr-FR" dirty="0"/>
              <a:t>Personne </a:t>
            </a:r>
            <a:endParaRPr lang="fr-FR" dirty="0" smtClean="0"/>
          </a:p>
          <a:p>
            <a:pPr lvl="0"/>
            <a:r>
              <a:rPr lang="fr-FR" dirty="0" smtClean="0"/>
              <a:t>Spirituelle</a:t>
            </a:r>
            <a:endParaRPr lang="fr-FR" dirty="0"/>
          </a:p>
        </p:txBody>
      </p:sp>
      <p:sp>
        <p:nvSpPr>
          <p:cNvPr id="6" name="Rectangle 5"/>
          <p:cNvSpPr/>
          <p:nvPr/>
        </p:nvSpPr>
        <p:spPr>
          <a:xfrm>
            <a:off x="929676" y="4093619"/>
            <a:ext cx="1178271" cy="646331"/>
          </a:xfrm>
          <a:prstGeom prst="rect">
            <a:avLst/>
          </a:prstGeom>
        </p:spPr>
        <p:txBody>
          <a:bodyPr wrap="none">
            <a:spAutoFit/>
          </a:bodyPr>
          <a:lstStyle/>
          <a:p>
            <a:pPr lvl="0"/>
            <a:r>
              <a:rPr lang="fr-FR" dirty="0">
                <a:solidFill>
                  <a:schemeClr val="bg1"/>
                </a:solidFill>
              </a:rPr>
              <a:t>Personne </a:t>
            </a:r>
            <a:endParaRPr lang="fr-FR" dirty="0" smtClean="0">
              <a:solidFill>
                <a:schemeClr val="bg1"/>
              </a:solidFill>
            </a:endParaRPr>
          </a:p>
          <a:p>
            <a:pPr lvl="0"/>
            <a:r>
              <a:rPr lang="fr-FR" dirty="0" smtClean="0">
                <a:solidFill>
                  <a:schemeClr val="bg1"/>
                </a:solidFill>
              </a:rPr>
              <a:t>Physique</a:t>
            </a:r>
            <a:endParaRPr lang="fr-FR" dirty="0">
              <a:solidFill>
                <a:schemeClr val="bg1"/>
              </a:solidFill>
            </a:endParaRPr>
          </a:p>
        </p:txBody>
      </p:sp>
      <p:sp>
        <p:nvSpPr>
          <p:cNvPr id="7" name="Rectangle 6"/>
          <p:cNvSpPr/>
          <p:nvPr/>
        </p:nvSpPr>
        <p:spPr>
          <a:xfrm>
            <a:off x="107504" y="4940635"/>
            <a:ext cx="2343462" cy="1200329"/>
          </a:xfrm>
          <a:prstGeom prst="rect">
            <a:avLst/>
          </a:prstGeom>
        </p:spPr>
        <p:txBody>
          <a:bodyPr wrap="none">
            <a:spAutoFit/>
          </a:bodyPr>
          <a:lstStyle/>
          <a:p>
            <a:r>
              <a:rPr lang="fr-FR" dirty="0" smtClean="0">
                <a:latin typeface="+mj-lt"/>
              </a:rPr>
              <a:t>Moi </a:t>
            </a:r>
          </a:p>
          <a:p>
            <a:r>
              <a:rPr lang="fr-FR" dirty="0" smtClean="0">
                <a:latin typeface="+mj-lt"/>
              </a:rPr>
              <a:t>Être </a:t>
            </a:r>
            <a:r>
              <a:rPr lang="fr-FR" dirty="0">
                <a:latin typeface="+mj-lt"/>
              </a:rPr>
              <a:t>en soi et pour </a:t>
            </a:r>
            <a:r>
              <a:rPr lang="fr-FR" dirty="0" smtClean="0">
                <a:latin typeface="+mj-lt"/>
              </a:rPr>
              <a:t>soi</a:t>
            </a:r>
          </a:p>
          <a:p>
            <a:r>
              <a:rPr lang="fr-FR" dirty="0" smtClean="0">
                <a:latin typeface="+mj-lt"/>
              </a:rPr>
              <a:t>Incarnation individuelle de vérité</a:t>
            </a:r>
          </a:p>
          <a:p>
            <a:r>
              <a:rPr lang="fr-FR" dirty="0" smtClean="0">
                <a:latin typeface="+mj-lt"/>
              </a:rPr>
              <a:t>Intégrité</a:t>
            </a:r>
            <a:endParaRPr lang="fr-FR" dirty="0">
              <a:latin typeface="+mj-lt"/>
            </a:endParaRPr>
          </a:p>
        </p:txBody>
      </p:sp>
      <p:sp>
        <p:nvSpPr>
          <p:cNvPr id="8" name="Rectangle 7"/>
          <p:cNvSpPr/>
          <p:nvPr/>
        </p:nvSpPr>
        <p:spPr>
          <a:xfrm>
            <a:off x="644644" y="1624444"/>
            <a:ext cx="3381247" cy="584775"/>
          </a:xfrm>
          <a:prstGeom prst="rect">
            <a:avLst/>
          </a:prstGeom>
        </p:spPr>
        <p:txBody>
          <a:bodyPr wrap="none">
            <a:spAutoFit/>
          </a:bodyPr>
          <a:lstStyle/>
          <a:p>
            <a:r>
              <a:rPr lang="fr-FR" sz="3200" dirty="0"/>
              <a:t>Moi </a:t>
            </a:r>
            <a:r>
              <a:rPr lang="fr-FR" sz="3200" dirty="0" smtClean="0"/>
              <a:t>= être pour toi</a:t>
            </a:r>
            <a:endParaRPr lang="fr-FR" sz="3200" dirty="0"/>
          </a:p>
        </p:txBody>
      </p:sp>
      <p:pic>
        <p:nvPicPr>
          <p:cNvPr id="9" name="Picture 2" descr="http://z.about.com/d/taoism/1/0/0/-/-/-/yinYang.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6313658" y="2147663"/>
            <a:ext cx="2592286" cy="2592288"/>
          </a:xfrm>
          <a:prstGeom prst="rect">
            <a:avLst/>
          </a:prstGeom>
          <a:noFill/>
        </p:spPr>
      </p:pic>
      <p:sp>
        <p:nvSpPr>
          <p:cNvPr id="10" name="Rectangle 9"/>
          <p:cNvSpPr/>
          <p:nvPr/>
        </p:nvSpPr>
        <p:spPr>
          <a:xfrm>
            <a:off x="5788297" y="1624444"/>
            <a:ext cx="3117648" cy="523220"/>
          </a:xfrm>
          <a:prstGeom prst="rect">
            <a:avLst/>
          </a:prstGeom>
        </p:spPr>
        <p:txBody>
          <a:bodyPr wrap="none">
            <a:spAutoFit/>
          </a:bodyPr>
          <a:lstStyle/>
          <a:p>
            <a:r>
              <a:rPr lang="fr-FR" sz="2800" dirty="0" smtClean="0"/>
              <a:t>Toi  = être pour moi</a:t>
            </a:r>
            <a:endParaRPr lang="fr-FR" sz="2800" dirty="0"/>
          </a:p>
        </p:txBody>
      </p:sp>
      <p:sp>
        <p:nvSpPr>
          <p:cNvPr id="11" name="Rectangle 10"/>
          <p:cNvSpPr/>
          <p:nvPr/>
        </p:nvSpPr>
        <p:spPr>
          <a:xfrm>
            <a:off x="7028007" y="2259894"/>
            <a:ext cx="1163588" cy="646331"/>
          </a:xfrm>
          <a:prstGeom prst="rect">
            <a:avLst/>
          </a:prstGeom>
        </p:spPr>
        <p:txBody>
          <a:bodyPr wrap="none">
            <a:spAutoFit/>
          </a:bodyPr>
          <a:lstStyle/>
          <a:p>
            <a:pPr lvl="0"/>
            <a:r>
              <a:rPr lang="fr-FR" dirty="0"/>
              <a:t>Personne </a:t>
            </a:r>
            <a:endParaRPr lang="fr-FR" dirty="0" smtClean="0"/>
          </a:p>
          <a:p>
            <a:pPr lvl="0"/>
            <a:r>
              <a:rPr lang="fr-FR" dirty="0" smtClean="0"/>
              <a:t>Spirituelle</a:t>
            </a:r>
            <a:endParaRPr lang="fr-FR" dirty="0"/>
          </a:p>
        </p:txBody>
      </p:sp>
      <p:sp>
        <p:nvSpPr>
          <p:cNvPr id="12" name="Rectangle 11"/>
          <p:cNvSpPr/>
          <p:nvPr/>
        </p:nvSpPr>
        <p:spPr>
          <a:xfrm>
            <a:off x="7005955" y="3933056"/>
            <a:ext cx="1178271" cy="646331"/>
          </a:xfrm>
          <a:prstGeom prst="rect">
            <a:avLst/>
          </a:prstGeom>
        </p:spPr>
        <p:txBody>
          <a:bodyPr wrap="none">
            <a:spAutoFit/>
          </a:bodyPr>
          <a:lstStyle/>
          <a:p>
            <a:pPr lvl="0"/>
            <a:r>
              <a:rPr lang="fr-FR" dirty="0">
                <a:solidFill>
                  <a:schemeClr val="bg1"/>
                </a:solidFill>
              </a:rPr>
              <a:t>Personne </a:t>
            </a:r>
            <a:endParaRPr lang="fr-FR" dirty="0" smtClean="0">
              <a:solidFill>
                <a:schemeClr val="bg1"/>
              </a:solidFill>
            </a:endParaRPr>
          </a:p>
          <a:p>
            <a:pPr lvl="0"/>
            <a:r>
              <a:rPr lang="fr-FR" dirty="0" smtClean="0">
                <a:solidFill>
                  <a:schemeClr val="bg1"/>
                </a:solidFill>
              </a:rPr>
              <a:t>Physique</a:t>
            </a:r>
            <a:endParaRPr lang="fr-FR" dirty="0">
              <a:solidFill>
                <a:schemeClr val="bg1"/>
              </a:solidFill>
            </a:endParaRPr>
          </a:p>
        </p:txBody>
      </p:sp>
      <p:sp>
        <p:nvSpPr>
          <p:cNvPr id="13" name="Rectangle 12"/>
          <p:cNvSpPr/>
          <p:nvPr/>
        </p:nvSpPr>
        <p:spPr>
          <a:xfrm>
            <a:off x="2814955" y="2209219"/>
            <a:ext cx="3498701" cy="2862322"/>
          </a:xfrm>
          <a:prstGeom prst="rect">
            <a:avLst/>
          </a:prstGeom>
        </p:spPr>
        <p:txBody>
          <a:bodyPr wrap="square">
            <a:spAutoFit/>
          </a:bodyPr>
          <a:lstStyle/>
          <a:p>
            <a:pPr lvl="0"/>
            <a:r>
              <a:rPr lang="fr-FR" dirty="0">
                <a:latin typeface="+mj-lt"/>
              </a:rPr>
              <a:t>Martin Buber - et Gaston Bachelard (« Le moi s'éveille par la grâce du toi ») </a:t>
            </a:r>
            <a:r>
              <a:rPr lang="fr-FR" dirty="0" smtClean="0">
                <a:latin typeface="+mj-lt"/>
              </a:rPr>
              <a:t>ont </a:t>
            </a:r>
            <a:r>
              <a:rPr lang="fr-FR" dirty="0">
                <a:latin typeface="+mj-lt"/>
              </a:rPr>
              <a:t>montré </a:t>
            </a:r>
            <a:r>
              <a:rPr lang="fr-FR" dirty="0" smtClean="0">
                <a:latin typeface="+mj-lt"/>
              </a:rPr>
              <a:t>comment la </a:t>
            </a:r>
            <a:r>
              <a:rPr lang="fr-FR" dirty="0">
                <a:latin typeface="+mj-lt"/>
              </a:rPr>
              <a:t>seule manière de rencontrer une personne, de découvrir son vrai visage, d'entrer en contact avec sa vérité, c'est de le situer dans ce que G. Marcel appelle le monde du "Tu" qui se distingue du monde du "Il". Le monde du "Il" est le monde des objets, le monde mécanique, le monde de l'extériorité... où l'on parle d'un homme en disant "celui-là". </a:t>
            </a:r>
          </a:p>
        </p:txBody>
      </p:sp>
      <p:sp>
        <p:nvSpPr>
          <p:cNvPr id="14" name="Rectangle 13"/>
          <p:cNvSpPr/>
          <p:nvPr/>
        </p:nvSpPr>
        <p:spPr>
          <a:xfrm>
            <a:off x="2814955" y="5071541"/>
            <a:ext cx="6090989" cy="1477328"/>
          </a:xfrm>
          <a:prstGeom prst="rect">
            <a:avLst/>
          </a:prstGeom>
        </p:spPr>
        <p:txBody>
          <a:bodyPr wrap="square">
            <a:spAutoFit/>
          </a:bodyPr>
          <a:lstStyle/>
          <a:p>
            <a:pPr lvl="0"/>
            <a:r>
              <a:rPr lang="fr-FR" dirty="0">
                <a:latin typeface="+mj-lt"/>
              </a:rPr>
              <a:t>Le monde du "Tu" au contraire est le monde de la réciprocité où l'on est en face d'un vis-à-vis... Et combien, même le « Je » n'est pas le même selon qu'il est un « Je » en relation avec un « cela » (c'est-à-dire lorsqu'il considère l'autre comme un objet – il suffit pour cela de la stigmatiser, de le catégoriser, de l'interpréter !), ou avec un « Tu », c'est-à-dire dans une relation de réciprocité.</a:t>
            </a:r>
          </a:p>
        </p:txBody>
      </p:sp>
    </p:spTree>
    <p:extLst>
      <p:ext uri="{BB962C8B-B14F-4D97-AF65-F5344CB8AC3E}">
        <p14:creationId xmlns:p14="http://schemas.microsoft.com/office/powerpoint/2010/main" val="2617757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Synonymes de image</a:t>
            </a:r>
            <a:endParaRPr lang="fr-FR" dirty="0"/>
          </a:p>
        </p:txBody>
      </p:sp>
      <p:sp>
        <p:nvSpPr>
          <p:cNvPr id="3" name="Espace réservé du contenu 2"/>
          <p:cNvSpPr>
            <a:spLocks noGrp="1"/>
          </p:cNvSpPr>
          <p:nvPr>
            <p:ph idx="1"/>
          </p:nvPr>
        </p:nvSpPr>
        <p:spPr>
          <a:xfrm>
            <a:off x="457200" y="2564904"/>
            <a:ext cx="8229600" cy="3888432"/>
          </a:xfrm>
        </p:spPr>
        <p:txBody>
          <a:bodyPr>
            <a:normAutofit/>
          </a:bodyPr>
          <a:lstStyle/>
          <a:p>
            <a:pPr lvl="0"/>
            <a:r>
              <a:rPr lang="fr-FR" b="1" dirty="0">
                <a:solidFill>
                  <a:schemeClr val="tx1"/>
                </a:solidFill>
              </a:rPr>
              <a:t>allégorie, </a:t>
            </a:r>
            <a:r>
              <a:rPr lang="fr-FR" b="1" dirty="0">
                <a:solidFill>
                  <a:srgbClr val="FF0000"/>
                </a:solidFill>
              </a:rPr>
              <a:t>comparaison</a:t>
            </a:r>
            <a:r>
              <a:rPr lang="fr-FR" b="1" dirty="0">
                <a:solidFill>
                  <a:schemeClr val="tx1"/>
                </a:solidFill>
              </a:rPr>
              <a:t>, exemple, métaphore, </a:t>
            </a:r>
            <a:r>
              <a:rPr lang="fr-FR" b="1" dirty="0" smtClean="0">
                <a:solidFill>
                  <a:srgbClr val="FF0000"/>
                </a:solidFill>
              </a:rPr>
              <a:t>reflet</a:t>
            </a:r>
            <a:r>
              <a:rPr lang="fr-FR" b="1" dirty="0" smtClean="0">
                <a:solidFill>
                  <a:schemeClr val="tx1"/>
                </a:solidFill>
              </a:rPr>
              <a:t>, réplique</a:t>
            </a:r>
            <a:r>
              <a:rPr lang="fr-FR" b="1" dirty="0">
                <a:solidFill>
                  <a:schemeClr val="tx1"/>
                </a:solidFill>
              </a:rPr>
              <a:t>, reproduction, r</a:t>
            </a:r>
            <a:r>
              <a:rPr lang="fr-FR" b="1" dirty="0">
                <a:solidFill>
                  <a:srgbClr val="FF0000"/>
                </a:solidFill>
              </a:rPr>
              <a:t>essemblance</a:t>
            </a:r>
            <a:r>
              <a:rPr lang="fr-FR" b="1" dirty="0">
                <a:solidFill>
                  <a:schemeClr val="tx1"/>
                </a:solidFill>
              </a:rPr>
              <a:t>, symbole</a:t>
            </a:r>
          </a:p>
          <a:p>
            <a:pPr lvl="0"/>
            <a:r>
              <a:rPr lang="fr-FR" b="1" dirty="0">
                <a:solidFill>
                  <a:srgbClr val="FF0000"/>
                </a:solidFill>
              </a:rPr>
              <a:t>apparence</a:t>
            </a:r>
            <a:r>
              <a:rPr lang="fr-FR" b="1" dirty="0">
                <a:solidFill>
                  <a:schemeClr val="tx1"/>
                </a:solidFill>
              </a:rPr>
              <a:t>, emblème, </a:t>
            </a:r>
            <a:r>
              <a:rPr lang="fr-FR" b="1" dirty="0">
                <a:solidFill>
                  <a:srgbClr val="FF0000"/>
                </a:solidFill>
              </a:rPr>
              <a:t>expression</a:t>
            </a:r>
            <a:r>
              <a:rPr lang="fr-FR" b="1" dirty="0">
                <a:solidFill>
                  <a:schemeClr val="tx1"/>
                </a:solidFill>
              </a:rPr>
              <a:t>, face, icône, incarnation, modèle, tête, </a:t>
            </a:r>
            <a:r>
              <a:rPr lang="fr-FR" b="1" dirty="0">
                <a:solidFill>
                  <a:srgbClr val="FF0000"/>
                </a:solidFill>
              </a:rPr>
              <a:t>visage</a:t>
            </a:r>
          </a:p>
          <a:p>
            <a:pPr lvl="0"/>
            <a:r>
              <a:rPr lang="fr-FR" b="1" dirty="0">
                <a:solidFill>
                  <a:schemeClr val="tx1"/>
                </a:solidFill>
              </a:rPr>
              <a:t>buste, </a:t>
            </a:r>
            <a:r>
              <a:rPr lang="fr-FR" b="1" dirty="0">
                <a:solidFill>
                  <a:srgbClr val="FF0000"/>
                </a:solidFill>
              </a:rPr>
              <a:t>cliché</a:t>
            </a:r>
            <a:r>
              <a:rPr lang="fr-FR" b="1" dirty="0">
                <a:solidFill>
                  <a:schemeClr val="tx1"/>
                </a:solidFill>
              </a:rPr>
              <a:t>, croquis, description, dessin, effigie, figuration, figure, figurine, photo, statue</a:t>
            </a:r>
          </a:p>
          <a:p>
            <a:pPr lvl="0"/>
            <a:r>
              <a:rPr lang="fr-FR" b="1" dirty="0">
                <a:solidFill>
                  <a:schemeClr val="tx1"/>
                </a:solidFill>
              </a:rPr>
              <a:t>échantillon, </a:t>
            </a:r>
            <a:r>
              <a:rPr lang="fr-FR" b="1" dirty="0" smtClean="0">
                <a:solidFill>
                  <a:schemeClr val="tx1"/>
                </a:solidFill>
              </a:rPr>
              <a:t>modèle</a:t>
            </a:r>
            <a:r>
              <a:rPr lang="fr-FR" b="1" dirty="0">
                <a:solidFill>
                  <a:schemeClr val="tx1"/>
                </a:solidFill>
              </a:rPr>
              <a:t>, schéma, signe, spécimen, </a:t>
            </a:r>
            <a:r>
              <a:rPr lang="fr-FR" b="1" dirty="0">
                <a:solidFill>
                  <a:srgbClr val="FF0000"/>
                </a:solidFill>
              </a:rPr>
              <a:t>type </a:t>
            </a:r>
          </a:p>
          <a:p>
            <a:pPr lvl="0"/>
            <a:r>
              <a:rPr lang="fr-FR" b="1" dirty="0">
                <a:solidFill>
                  <a:srgbClr val="FF0000"/>
                </a:solidFill>
              </a:rPr>
              <a:t>caricature, fantasme</a:t>
            </a:r>
            <a:r>
              <a:rPr lang="fr-FR" b="1" dirty="0">
                <a:solidFill>
                  <a:schemeClr val="tx1"/>
                </a:solidFill>
              </a:rPr>
              <a:t>, </a:t>
            </a:r>
            <a:r>
              <a:rPr lang="fr-FR" b="1" dirty="0" smtClean="0">
                <a:solidFill>
                  <a:schemeClr val="tx1"/>
                </a:solidFill>
              </a:rPr>
              <a:t>idole, </a:t>
            </a:r>
            <a:r>
              <a:rPr lang="fr-FR" b="1" dirty="0">
                <a:solidFill>
                  <a:srgbClr val="FF0000"/>
                </a:solidFill>
              </a:rPr>
              <a:t>fantasme, illusion, imitation</a:t>
            </a:r>
            <a:r>
              <a:rPr lang="fr-FR" b="1" dirty="0">
                <a:solidFill>
                  <a:schemeClr val="tx1"/>
                </a:solidFill>
              </a:rPr>
              <a:t>, </a:t>
            </a:r>
            <a:r>
              <a:rPr lang="fr-FR" b="1" dirty="0">
                <a:solidFill>
                  <a:srgbClr val="FF0000"/>
                </a:solidFill>
              </a:rPr>
              <a:t>mirage, semblant, </a:t>
            </a:r>
            <a:r>
              <a:rPr lang="fr-FR" b="1" dirty="0" smtClean="0">
                <a:solidFill>
                  <a:srgbClr val="FF0000"/>
                </a:solidFill>
              </a:rPr>
              <a:t>simulacre. </a:t>
            </a:r>
            <a:endParaRPr lang="fr-FR" b="1" dirty="0">
              <a:solidFill>
                <a:schemeClr val="tx1"/>
              </a:solidFill>
            </a:endParaRPr>
          </a:p>
          <a:p>
            <a:endParaRPr lang="fr-FR" dirty="0"/>
          </a:p>
        </p:txBody>
      </p:sp>
      <p:sp>
        <p:nvSpPr>
          <p:cNvPr id="4" name="Rectangle 3"/>
          <p:cNvSpPr/>
          <p:nvPr/>
        </p:nvSpPr>
        <p:spPr>
          <a:xfrm>
            <a:off x="323528" y="1844824"/>
            <a:ext cx="8294322" cy="461665"/>
          </a:xfrm>
          <a:prstGeom prst="rect">
            <a:avLst/>
          </a:prstGeom>
        </p:spPr>
        <p:txBody>
          <a:bodyPr wrap="none">
            <a:spAutoFit/>
          </a:bodyPr>
          <a:lstStyle/>
          <a:p>
            <a:r>
              <a:rPr lang="fr-FR" sz="2400" b="1" dirty="0">
                <a:solidFill>
                  <a:srgbClr val="FF0000"/>
                </a:solidFill>
              </a:rPr>
              <a:t>En </a:t>
            </a:r>
            <a:r>
              <a:rPr lang="fr-FR" sz="2400" b="1" dirty="0" smtClean="0">
                <a:solidFill>
                  <a:srgbClr val="FF0000"/>
                </a:solidFill>
              </a:rPr>
              <a:t>rouge, les synonymes les plus pertinents de la présentation</a:t>
            </a:r>
            <a:endParaRPr lang="fr-FR" dirty="0"/>
          </a:p>
        </p:txBody>
      </p:sp>
    </p:spTree>
    <p:extLst>
      <p:ext uri="{BB962C8B-B14F-4D97-AF65-F5344CB8AC3E}">
        <p14:creationId xmlns:p14="http://schemas.microsoft.com/office/powerpoint/2010/main" val="36243982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07704" y="1652329"/>
            <a:ext cx="7056783" cy="3197358"/>
          </a:xfrm>
        </p:spPr>
        <p:style>
          <a:lnRef idx="2">
            <a:schemeClr val="accent2"/>
          </a:lnRef>
          <a:fillRef idx="1">
            <a:schemeClr val="lt1"/>
          </a:fillRef>
          <a:effectRef idx="0">
            <a:schemeClr val="accent2"/>
          </a:effectRef>
          <a:fontRef idx="minor">
            <a:schemeClr val="dk1"/>
          </a:fontRef>
        </p:style>
        <p:txBody>
          <a:bodyPr>
            <a:normAutofit/>
          </a:bodyPr>
          <a:lstStyle/>
          <a:p>
            <a:r>
              <a:rPr lang="fr-FR" dirty="0" smtClean="0">
                <a:latin typeface="+mj-lt"/>
              </a:rPr>
              <a:t>Le personnaliste Maurice Nédoncelle (1905-1980) élabora une philosophie </a:t>
            </a:r>
            <a:r>
              <a:rPr lang="fr-FR" dirty="0">
                <a:latin typeface="+mj-lt"/>
              </a:rPr>
              <a:t>de la personne qui fonde l'existence vraie dans la liberté. Une liberté </a:t>
            </a:r>
            <a:r>
              <a:rPr lang="fr-FR" dirty="0" smtClean="0">
                <a:latin typeface="+mj-lt"/>
              </a:rPr>
              <a:t>qui n'est </a:t>
            </a:r>
            <a:r>
              <a:rPr lang="fr-FR" dirty="0">
                <a:latin typeface="+mj-lt"/>
              </a:rPr>
              <a:t>jamais toute faite. </a:t>
            </a:r>
            <a:r>
              <a:rPr lang="fr-FR" b="1" dirty="0">
                <a:latin typeface="+mj-lt"/>
              </a:rPr>
              <a:t>Elle consiste à advenir soi par soi et par autrui. Le toi est donc source et non limite du moi. Cet acte d'advenir soi se nomme </a:t>
            </a:r>
            <a:r>
              <a:rPr lang="fr-FR" b="1" dirty="0" smtClean="0">
                <a:latin typeface="+mj-lt"/>
              </a:rPr>
              <a:t>personnification.</a:t>
            </a:r>
          </a:p>
          <a:p>
            <a:r>
              <a:rPr lang="fr-FR" dirty="0" smtClean="0">
                <a:latin typeface="+mj-lt"/>
              </a:rPr>
              <a:t>« la réciprocité des consciences » (1942) évoque l’attitude visant à comprendre autrui de façon désintéressée, personnelle, à le saisir dans sa vérité universelle et unique. </a:t>
            </a:r>
            <a:endParaRPr lang="fr-FR" dirty="0"/>
          </a:p>
          <a:p>
            <a:endParaRPr lang="fr-FR" dirty="0">
              <a:latin typeface="+mj-lt"/>
            </a:endParaRPr>
          </a:p>
        </p:txBody>
      </p:sp>
      <p:sp>
        <p:nvSpPr>
          <p:cNvPr id="5" name="Titre 4"/>
          <p:cNvSpPr>
            <a:spLocks noGrp="1"/>
          </p:cNvSpPr>
          <p:nvPr>
            <p:ph type="title"/>
          </p:nvPr>
        </p:nvSpPr>
        <p:spPr/>
        <p:txBody>
          <a:bodyPr>
            <a:noAutofit/>
          </a:bodyPr>
          <a:lstStyle/>
          <a:p>
            <a:r>
              <a:rPr lang="fr-FR" sz="4400" dirty="0" smtClean="0"/>
              <a:t>Amour désintéressé et réciprocité des consciences</a:t>
            </a:r>
            <a:endParaRPr lang="fr-FR" sz="4400" dirty="0"/>
          </a:p>
        </p:txBody>
      </p:sp>
      <p:pic>
        <p:nvPicPr>
          <p:cNvPr id="1026" name="Picture 2" descr="La Réciprocité Des Consciences.Essai Sur La Nature Des Personnes de Nédoncelle Maurice">
            <a:hlinkClick r:id="rId2"/>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13834" y="4163818"/>
            <a:ext cx="1590261" cy="25717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0"/>
            <a:ext cx="87518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000" b="1" i="0" u="none" strike="noStrike" cap="none" normalizeH="0" baseline="0" smtClean="0">
                <a:ln>
                  <a:noFill/>
                </a:ln>
                <a:solidFill>
                  <a:srgbClr val="655541"/>
                </a:solidFill>
                <a:effectLst/>
                <a:latin typeface="Arial" pitchFamily="34" charset="0"/>
                <a:cs typeface="Arial" pitchFamily="34" charset="0"/>
                <a:hlinkClick r:id="rId4"/>
              </a:rPr>
              <a:t>Infos</a:t>
            </a:r>
            <a:endParaRPr kumimoji="0" lang="fr-FR" sz="900" b="0" i="0" u="none" strike="noStrike" cap="none" normalizeH="0" baseline="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000" b="1" i="0" u="none" strike="noStrike" cap="none" normalizeH="0" baseline="0" smtClean="0">
                <a:ln>
                  <a:noFill/>
                </a:ln>
                <a:solidFill>
                  <a:srgbClr val="DFD9CE"/>
                </a:solidFill>
                <a:effectLst/>
                <a:latin typeface="Arial" pitchFamily="34" charset="0"/>
                <a:cs typeface="Arial" pitchFamily="34" charset="0"/>
              </a:rPr>
              <a:t>Citations</a:t>
            </a:r>
            <a:r>
              <a:rPr kumimoji="0" lang="fr-FR" sz="1000" b="0" i="0" u="none" strike="noStrike" cap="none" normalizeH="0" baseline="0" smtClean="0">
                <a:ln>
                  <a:noFill/>
                </a:ln>
                <a:solidFill>
                  <a:srgbClr val="DFD9CE"/>
                </a:solidFill>
                <a:effectLst/>
                <a:latin typeface="Arial" pitchFamily="34" charset="0"/>
                <a:cs typeface="Arial" pitchFamily="34" charset="0"/>
              </a:rPr>
              <a:t>(0)</a:t>
            </a:r>
            <a:endParaRPr kumimoji="0" lang="fr-FR" sz="900" b="0" i="0" u="none" strike="noStrike" cap="none" normalizeH="0" baseline="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000" b="1" i="0" u="none" strike="noStrike" cap="none" normalizeH="0" baseline="0" smtClean="0">
                <a:ln>
                  <a:noFill/>
                </a:ln>
                <a:solidFill>
                  <a:srgbClr val="FFFFFF"/>
                </a:solidFill>
                <a:effectLst/>
                <a:latin typeface="Arial" pitchFamily="34" charset="0"/>
                <a:cs typeface="Arial" pitchFamily="34" charset="0"/>
                <a:hlinkClick r:id="rId5"/>
              </a:rPr>
              <a:t>Photos </a:t>
            </a:r>
            <a:r>
              <a:rPr kumimoji="0" lang="fr-FR" sz="1000" b="0" i="0" u="none" strike="noStrike" cap="none" normalizeH="0" baseline="0" smtClean="0">
                <a:ln>
                  <a:noFill/>
                </a:ln>
                <a:solidFill>
                  <a:srgbClr val="FFFFFF"/>
                </a:solidFill>
                <a:effectLst/>
                <a:latin typeface="Arial" pitchFamily="34" charset="0"/>
                <a:cs typeface="Arial" pitchFamily="34" charset="0"/>
                <a:hlinkClick r:id="rId5"/>
              </a:rPr>
              <a:t>(1)</a:t>
            </a:r>
            <a:endParaRPr kumimoji="0" lang="fr-FR" sz="900" b="0" i="0" u="none" strike="noStrike" cap="none" normalizeH="0" baseline="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000" b="1" i="0" u="none" strike="noStrike" cap="none" normalizeH="0" baseline="0" smtClean="0">
                <a:ln>
                  <a:noFill/>
                </a:ln>
                <a:solidFill>
                  <a:srgbClr val="DFD9CE"/>
                </a:solidFill>
                <a:effectLst/>
                <a:latin typeface="Arial" pitchFamily="34" charset="0"/>
                <a:cs typeface="Arial" pitchFamily="34" charset="0"/>
              </a:rPr>
              <a:t>Vidéos</a:t>
            </a:r>
            <a:r>
              <a:rPr kumimoji="0" lang="fr-FR" sz="1000" b="0" i="0" u="none" strike="noStrike" cap="none" normalizeH="0" baseline="0" smtClean="0">
                <a:ln>
                  <a:noFill/>
                </a:ln>
                <a:solidFill>
                  <a:srgbClr val="DFD9CE"/>
                </a:solidFill>
                <a:effectLst/>
                <a:latin typeface="Arial" pitchFamily="34" charset="0"/>
                <a:cs typeface="Arial" pitchFamily="34" charset="0"/>
              </a:rPr>
              <a:t>(0)</a:t>
            </a:r>
            <a:endParaRPr kumimoji="0" lang="fr-FR" sz="900" b="0" i="0" u="none" strike="noStrike" cap="none" normalizeH="0" baseline="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Arial" pitchFamily="34" charset="0"/>
                <a:cs typeface="Arial" pitchFamily="34" charset="0"/>
              </a:rPr>
              <a:t>  </a:t>
            </a:r>
            <a:r>
              <a:rPr kumimoji="0" lang="fr-FR" sz="14500" b="0" i="0" u="none" strike="noStrike" cap="none" normalizeH="0" baseline="0" smtClean="0">
                <a:ln>
                  <a:noFill/>
                </a:ln>
                <a:solidFill>
                  <a:srgbClr val="000000"/>
                </a:solidFill>
                <a:effectLst/>
                <a:latin typeface="Arial" pitchFamily="34" charset="0"/>
                <a:cs typeface="Arial" pitchFamily="34" charset="0"/>
              </a:rPr>
              <a:t> </a:t>
            </a:r>
            <a:r>
              <a:rPr kumimoji="0" lang="fr-FR" sz="900" b="0" i="0" u="none" strike="noStrike" cap="none" normalizeH="0" baseline="0" smtClean="0">
                <a:ln>
                  <a:noFill/>
                </a:ln>
                <a:solidFill>
                  <a:srgbClr val="000000"/>
                </a:solidFill>
                <a:effectLst/>
                <a:latin typeface="Arial" pitchFamily="34" charset="0"/>
                <a:cs typeface="Arial" pitchFamily="34" charset="0"/>
              </a:rPr>
              <a:t>                                               </a:t>
            </a:r>
            <a:endParaRPr kumimoji="0" lang="fr-FR"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smtClean="0">
                <a:ln>
                  <a:noFill/>
                </a:ln>
                <a:solidFill>
                  <a:srgbClr val="000000"/>
                </a:solidFill>
                <a:effectLst/>
                <a:latin typeface="Arial" pitchFamily="34" charset="0"/>
                <a:cs typeface="Arial" pitchFamily="34" charset="0"/>
              </a:rPr>
              <a:t/>
            </a:r>
            <a:br>
              <a:rPr kumimoji="0" lang="fr-FR" sz="900" b="0" i="0" u="none" strike="noStrike" cap="none" normalizeH="0" baseline="0" smtClean="0">
                <a:ln>
                  <a:noFill/>
                </a:ln>
                <a:solidFill>
                  <a:srgbClr val="000000"/>
                </a:solidFill>
                <a:effectLst/>
                <a:latin typeface="Arial" pitchFamily="34" charset="0"/>
                <a:cs typeface="Arial" pitchFamily="34" charset="0"/>
              </a:rPr>
            </a:br>
            <a:endParaRPr kumimoji="0" lang="fr-FR" sz="900" b="0" i="0" u="none" strike="noStrike" cap="none" normalizeH="0" baseline="0" smtClean="0">
              <a:ln>
                <a:noFill/>
              </a:ln>
              <a:solidFill>
                <a:srgbClr val="000000"/>
              </a:solidFill>
              <a:effectLst/>
              <a:latin typeface="Arial" pitchFamily="34" charset="0"/>
              <a:cs typeface="Arial" pitchFamily="34" charset="0"/>
            </a:endParaRPr>
          </a:p>
        </p:txBody>
      </p:sp>
      <p:pic>
        <p:nvPicPr>
          <p:cNvPr id="3075" name="Picture 3" descr="Maurice Nédoncelle"/>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51520" y="1628800"/>
            <a:ext cx="1552575" cy="23145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à coins arrondis 3"/>
          <p:cNvSpPr/>
          <p:nvPr/>
        </p:nvSpPr>
        <p:spPr>
          <a:xfrm>
            <a:off x="2051720" y="5085185"/>
            <a:ext cx="6700168" cy="165038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r>
              <a:rPr lang="fr-FR" i="1" dirty="0"/>
              <a:t>« La philosophie de l'intersubjectivité a mis en lumière que la personne est collégiale ; la réciprocité des consciences est la relation fondatrice des sujets personnels »</a:t>
            </a:r>
            <a:r>
              <a:rPr lang="fr-FR" dirty="0"/>
              <a:t> </a:t>
            </a:r>
            <a:r>
              <a:rPr lang="fr-FR" dirty="0" smtClean="0"/>
              <a:t>(Jean-Marie Labelle)</a:t>
            </a:r>
            <a:endParaRPr lang="fr-FR" dirty="0"/>
          </a:p>
          <a:p>
            <a:pPr lvl="0"/>
            <a:r>
              <a:rPr lang="fr-FR" i="1" dirty="0"/>
              <a:t>« Autrui n'est plus une limite, mais une source, dès lors que « le moi ne peut être conçu sans un toi » (</a:t>
            </a:r>
            <a:r>
              <a:rPr lang="fr-FR" i="1" dirty="0" err="1"/>
              <a:t>Néconcelle</a:t>
            </a:r>
            <a:r>
              <a:rPr lang="fr-FR" i="1" dirty="0"/>
              <a:t>)</a:t>
            </a:r>
            <a:endParaRPr lang="fr-FR" dirty="0"/>
          </a:p>
        </p:txBody>
      </p:sp>
    </p:spTree>
    <p:extLst>
      <p:ext uri="{BB962C8B-B14F-4D97-AF65-F5344CB8AC3E}">
        <p14:creationId xmlns:p14="http://schemas.microsoft.com/office/powerpoint/2010/main" val="33235649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4294967295"/>
          </p:nvPr>
        </p:nvGraphicFramePr>
        <p:xfrm>
          <a:off x="1500188" y="0"/>
          <a:ext cx="7643812" cy="671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re 4"/>
          <p:cNvSpPr>
            <a:spLocks noGrp="1"/>
          </p:cNvSpPr>
          <p:nvPr>
            <p:ph type="title" idx="4294967295"/>
          </p:nvPr>
        </p:nvSpPr>
        <p:spPr>
          <a:xfrm>
            <a:off x="25422" y="35361"/>
            <a:ext cx="3286125" cy="1571625"/>
          </a:xfrm>
        </p:spPr>
        <p:style>
          <a:lnRef idx="0">
            <a:schemeClr val="accent2"/>
          </a:lnRef>
          <a:fillRef idx="3">
            <a:schemeClr val="accent2"/>
          </a:fillRef>
          <a:effectRef idx="3">
            <a:schemeClr val="accent2"/>
          </a:effectRef>
          <a:fontRef idx="minor">
            <a:schemeClr val="lt1"/>
          </a:fontRef>
        </p:style>
        <p:txBody>
          <a:bodyPr>
            <a:noAutofit/>
          </a:bodyPr>
          <a:lstStyle/>
          <a:p>
            <a:pPr algn="ctr" fontAlgn="auto">
              <a:spcAft>
                <a:spcPts val="0"/>
              </a:spcAft>
              <a:defRPr/>
            </a:pPr>
            <a:r>
              <a:rPr lang="fr-FR" sz="2400" dirty="0" smtClean="0"/>
              <a:t>Amour, vie </a:t>
            </a:r>
            <a:br>
              <a:rPr lang="fr-FR" sz="2400" dirty="0" smtClean="0"/>
            </a:br>
            <a:r>
              <a:rPr lang="fr-FR" sz="2400" dirty="0" smtClean="0"/>
              <a:t>&amp;</a:t>
            </a:r>
            <a:br>
              <a:rPr lang="fr-FR" sz="2400" dirty="0" smtClean="0"/>
            </a:br>
            <a:r>
              <a:rPr lang="fr-FR" sz="2400" dirty="0" smtClean="0"/>
              <a:t>reconnaissance chez Hegel</a:t>
            </a:r>
            <a:endParaRPr lang="fr-FR" sz="2400" dirty="0"/>
          </a:p>
        </p:txBody>
      </p:sp>
      <p:sp>
        <p:nvSpPr>
          <p:cNvPr id="35844" name="Rectangle 5"/>
          <p:cNvSpPr>
            <a:spLocks noChangeArrowheads="1"/>
          </p:cNvSpPr>
          <p:nvPr/>
        </p:nvSpPr>
        <p:spPr bwMode="auto">
          <a:xfrm>
            <a:off x="0" y="5500688"/>
            <a:ext cx="4071938" cy="1323975"/>
          </a:xfrm>
          <a:prstGeom prst="rect">
            <a:avLst/>
          </a:prstGeom>
          <a:noFill/>
          <a:ln w="9525">
            <a:noFill/>
            <a:miter lim="800000"/>
            <a:headEnd/>
            <a:tailEnd/>
          </a:ln>
        </p:spPr>
        <p:txBody>
          <a:bodyPr>
            <a:spAutoFit/>
          </a:bodyPr>
          <a:lstStyle/>
          <a:p>
            <a:r>
              <a:rPr lang="fr-FR" sz="2000" b="1">
                <a:solidFill>
                  <a:srgbClr val="002060"/>
                </a:solidFill>
                <a:latin typeface="Garamond" pitchFamily="18" charset="0"/>
              </a:rPr>
              <a:t>Ce qui est uni dans l’enfant ne se divise plus. Le processus est unité, séparation des opposés, réunion.</a:t>
            </a:r>
          </a:p>
          <a:p>
            <a:r>
              <a:rPr lang="fr-FR" sz="2000" b="1">
                <a:solidFill>
                  <a:srgbClr val="002060"/>
                </a:solidFill>
                <a:latin typeface="Garamond" pitchFamily="18" charset="0"/>
              </a:rPr>
              <a:t>G.W. Hegel</a:t>
            </a:r>
            <a:endParaRPr lang="fr-FR" sz="2000" b="1">
              <a:latin typeface="Calibri" pitchFamily="34" charset="0"/>
            </a:endParaRPr>
          </a:p>
        </p:txBody>
      </p:sp>
      <p:sp>
        <p:nvSpPr>
          <p:cNvPr id="35845" name="Rectangle 6"/>
          <p:cNvSpPr>
            <a:spLocks noChangeArrowheads="1"/>
          </p:cNvSpPr>
          <p:nvPr/>
        </p:nvSpPr>
        <p:spPr bwMode="auto">
          <a:xfrm>
            <a:off x="3286125" y="2143125"/>
            <a:ext cx="4143375" cy="2432050"/>
          </a:xfrm>
          <a:prstGeom prst="rect">
            <a:avLst/>
          </a:prstGeom>
          <a:noFill/>
          <a:ln w="9525">
            <a:noFill/>
            <a:miter lim="800000"/>
            <a:headEnd/>
            <a:tailEnd/>
          </a:ln>
        </p:spPr>
        <p:txBody>
          <a:bodyPr>
            <a:spAutoFit/>
          </a:bodyPr>
          <a:lstStyle/>
          <a:p>
            <a:pPr algn="ctr"/>
            <a:r>
              <a:rPr lang="fr-FR" sz="2800" b="1">
                <a:solidFill>
                  <a:srgbClr val="002060"/>
                </a:solidFill>
                <a:latin typeface="Garamond" pitchFamily="18" charset="0"/>
              </a:rPr>
              <a:t>« Dans l’amour, </a:t>
            </a:r>
          </a:p>
          <a:p>
            <a:pPr algn="ctr"/>
            <a:endParaRPr lang="fr-FR" sz="2400" b="1">
              <a:solidFill>
                <a:srgbClr val="002060"/>
              </a:solidFill>
              <a:latin typeface="Garamond" pitchFamily="18" charset="0"/>
            </a:endParaRPr>
          </a:p>
          <a:p>
            <a:pPr algn="ctr"/>
            <a:endParaRPr lang="fr-FR" sz="2400" b="1">
              <a:solidFill>
                <a:srgbClr val="002060"/>
              </a:solidFill>
              <a:latin typeface="Garamond" pitchFamily="18" charset="0"/>
            </a:endParaRPr>
          </a:p>
          <a:p>
            <a:pPr algn="ctr"/>
            <a:endParaRPr lang="fr-FR" sz="2400" b="1">
              <a:solidFill>
                <a:srgbClr val="002060"/>
              </a:solidFill>
              <a:latin typeface="Garamond" pitchFamily="18" charset="0"/>
            </a:endParaRPr>
          </a:p>
          <a:p>
            <a:pPr algn="ctr"/>
            <a:endParaRPr lang="fr-FR" sz="2400" b="1">
              <a:solidFill>
                <a:srgbClr val="002060"/>
              </a:solidFill>
              <a:latin typeface="Garamond" pitchFamily="18" charset="0"/>
            </a:endParaRPr>
          </a:p>
          <a:p>
            <a:pPr algn="ctr"/>
            <a:r>
              <a:rPr lang="fr-FR" sz="2800" b="1">
                <a:solidFill>
                  <a:srgbClr val="002060"/>
                </a:solidFill>
                <a:latin typeface="Garamond" pitchFamily="18" charset="0"/>
              </a:rPr>
              <a:t>le vivant sent le vivant. »</a:t>
            </a:r>
          </a:p>
        </p:txBody>
      </p:sp>
    </p:spTree>
    <p:extLst>
      <p:ext uri="{BB962C8B-B14F-4D97-AF65-F5344CB8AC3E}">
        <p14:creationId xmlns:p14="http://schemas.microsoft.com/office/powerpoint/2010/main" val="36725187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3" name="Groupe 7"/>
          <p:cNvGrpSpPr>
            <a:grpSpLocks/>
          </p:cNvGrpSpPr>
          <p:nvPr/>
        </p:nvGrpSpPr>
        <p:grpSpPr bwMode="auto">
          <a:xfrm rot="10800000">
            <a:off x="4000500" y="3571875"/>
            <a:ext cx="1095375" cy="654050"/>
            <a:chOff x="4006424" y="1921338"/>
            <a:chExt cx="1094662" cy="653953"/>
          </a:xfrm>
        </p:grpSpPr>
        <p:sp>
          <p:nvSpPr>
            <p:cNvPr id="30" name="Flèche droite 29"/>
            <p:cNvSpPr/>
            <p:nvPr/>
          </p:nvSpPr>
          <p:spPr>
            <a:xfrm rot="16200000">
              <a:off x="4226778" y="1700984"/>
              <a:ext cx="653953" cy="1094662"/>
            </a:xfrm>
            <a:prstGeom prst="rightArrow">
              <a:avLst>
                <a:gd name="adj1" fmla="val 60000"/>
                <a:gd name="adj2" fmla="val 50000"/>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31" name="Flèche droite 6"/>
            <p:cNvSpPr/>
            <p:nvPr/>
          </p:nvSpPr>
          <p:spPr>
            <a:xfrm rot="16200000">
              <a:off x="4326774" y="2018327"/>
              <a:ext cx="457132" cy="656797"/>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2089150" fontAlgn="auto">
                <a:lnSpc>
                  <a:spcPct val="90000"/>
                </a:lnSpc>
                <a:spcAft>
                  <a:spcPct val="35000"/>
                </a:spcAft>
                <a:defRPr/>
              </a:pPr>
              <a:endParaRPr lang="fr-FR" sz="4700">
                <a:solidFill>
                  <a:schemeClr val="tx1"/>
                </a:solidFill>
              </a:endParaRPr>
            </a:p>
          </p:txBody>
        </p:sp>
      </p:grpSp>
      <p:grpSp>
        <p:nvGrpSpPr>
          <p:cNvPr id="27654" name="Groupe 13"/>
          <p:cNvGrpSpPr>
            <a:grpSpLocks/>
          </p:cNvGrpSpPr>
          <p:nvPr/>
        </p:nvGrpSpPr>
        <p:grpSpPr bwMode="auto">
          <a:xfrm>
            <a:off x="2928938" y="4786313"/>
            <a:ext cx="714375" cy="1055687"/>
            <a:chOff x="3141067" y="2900806"/>
            <a:chExt cx="405399" cy="1056387"/>
          </a:xfrm>
        </p:grpSpPr>
        <p:sp>
          <p:nvSpPr>
            <p:cNvPr id="18" name="Flèche droite 17"/>
            <p:cNvSpPr/>
            <p:nvPr/>
          </p:nvSpPr>
          <p:spPr>
            <a:xfrm rot="10800000">
              <a:off x="3141067" y="2900806"/>
              <a:ext cx="405399" cy="1056387"/>
            </a:xfrm>
            <a:prstGeom prst="rightArrow">
              <a:avLst>
                <a:gd name="adj1" fmla="val 60000"/>
                <a:gd name="adj2" fmla="val 50000"/>
              </a:avLst>
            </a:prstGeom>
          </p:spPr>
          <p:style>
            <a:lnRef idx="0">
              <a:schemeClr val="lt1">
                <a:hueOff val="0"/>
                <a:satOff val="0"/>
                <a:lumOff val="0"/>
                <a:alphaOff val="0"/>
              </a:schemeClr>
            </a:lnRef>
            <a:fillRef idx="3">
              <a:schemeClr val="accent5">
                <a:hueOff val="1104276"/>
                <a:satOff val="-3713"/>
                <a:lumOff val="2549"/>
                <a:alphaOff val="0"/>
              </a:schemeClr>
            </a:fillRef>
            <a:effectRef idx="3">
              <a:schemeClr val="accent5">
                <a:hueOff val="1104276"/>
                <a:satOff val="-3713"/>
                <a:lumOff val="2549"/>
                <a:alphaOff val="0"/>
              </a:schemeClr>
            </a:effectRef>
            <a:fontRef idx="minor">
              <a:schemeClr val="lt1"/>
            </a:fontRef>
          </p:style>
        </p:sp>
        <p:sp>
          <p:nvSpPr>
            <p:cNvPr id="19" name="Flèche droite 18"/>
            <p:cNvSpPr/>
            <p:nvPr/>
          </p:nvSpPr>
          <p:spPr>
            <a:xfrm rot="21600000">
              <a:off x="3262686" y="3112083"/>
              <a:ext cx="283780" cy="633833"/>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2000250" fontAlgn="auto">
                <a:lnSpc>
                  <a:spcPct val="90000"/>
                </a:lnSpc>
                <a:spcAft>
                  <a:spcPct val="35000"/>
                </a:spcAft>
                <a:defRPr/>
              </a:pPr>
              <a:endParaRPr lang="fr-FR" sz="4500">
                <a:solidFill>
                  <a:schemeClr val="tx1"/>
                </a:solidFill>
              </a:endParaRPr>
            </a:p>
          </p:txBody>
        </p:sp>
      </p:grpSp>
      <p:pic>
        <p:nvPicPr>
          <p:cNvPr id="34" name="Picture 3" descr="http://thumbs.dreamstime.com/thumb_190/1191202760uNjJ2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8992" y="1214422"/>
            <a:ext cx="2143140" cy="22288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5" name="Picture 4" descr="http://fullhomelydivinity.org/images/adam%20durer.jpg"/>
          <p:cNvPicPr>
            <a:picLocks noChangeAspect="1" noChangeArrowheads="1"/>
          </p:cNvPicPr>
          <p:nvPr/>
        </p:nvPicPr>
        <p:blipFill>
          <a:blip r:embed="rId4" cstate="email">
            <a:extLst>
              <a:ext uri="{28A0092B-C50C-407E-A947-70E740481C1C}">
                <a14:useLocalDpi xmlns:a14="http://schemas.microsoft.com/office/drawing/2010/main"/>
              </a:ext>
            </a:extLst>
          </a:blip>
          <a:srcRect l="-564"/>
          <a:stretch>
            <a:fillRect/>
          </a:stretch>
        </p:blipFill>
        <p:spPr bwMode="auto">
          <a:xfrm>
            <a:off x="714348" y="4071942"/>
            <a:ext cx="2214578" cy="2214578"/>
          </a:xfrm>
          <a:prstGeom prst="ellipse">
            <a:avLst/>
          </a:prstGeom>
          <a:ln w="63500" cap="rnd">
            <a:solidFill>
              <a:srgbClr val="280DF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6" name="Picture 2" descr="http://lili.butterfly.free.fr/ole/images/prado/durer_eve.jpg"/>
          <p:cNvPicPr>
            <a:picLocks noChangeAspect="1" noChangeArrowheads="1"/>
          </p:cNvPicPr>
          <p:nvPr/>
        </p:nvPicPr>
        <p:blipFill>
          <a:blip r:embed="rId5" cstate="email">
            <a:extLst>
              <a:ext uri="{28A0092B-C50C-407E-A947-70E740481C1C}">
                <a14:useLocalDpi xmlns:a14="http://schemas.microsoft.com/office/drawing/2010/main"/>
              </a:ext>
            </a:extLst>
          </a:blip>
          <a:srcRect l="-3569"/>
          <a:stretch>
            <a:fillRect/>
          </a:stretch>
        </p:blipFill>
        <p:spPr bwMode="auto">
          <a:xfrm>
            <a:off x="6286512" y="4214818"/>
            <a:ext cx="2143108" cy="2232404"/>
          </a:xfrm>
          <a:prstGeom prst="ellipse">
            <a:avLst/>
          </a:prstGeom>
          <a:ln w="63500" cap="rnd">
            <a:solidFill>
              <a:srgbClr val="F81908"/>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7658" name="Rectangle 37"/>
          <p:cNvSpPr>
            <a:spLocks noChangeArrowheads="1"/>
          </p:cNvSpPr>
          <p:nvPr/>
        </p:nvSpPr>
        <p:spPr bwMode="auto">
          <a:xfrm>
            <a:off x="3643313" y="1428750"/>
            <a:ext cx="1824037" cy="461963"/>
          </a:xfrm>
          <a:prstGeom prst="rect">
            <a:avLst/>
          </a:prstGeom>
          <a:noFill/>
          <a:ln w="9525">
            <a:noFill/>
            <a:miter lim="800000"/>
            <a:headEnd/>
            <a:tailEnd/>
          </a:ln>
        </p:spPr>
        <p:txBody>
          <a:bodyPr wrap="none">
            <a:spAutoFit/>
          </a:bodyPr>
          <a:lstStyle/>
          <a:p>
            <a:r>
              <a:rPr lang="fr-FR" sz="2400" b="1">
                <a:latin typeface="Calibri" pitchFamily="34" charset="0"/>
              </a:rPr>
              <a:t>yang originel</a:t>
            </a:r>
          </a:p>
        </p:txBody>
      </p:sp>
      <p:sp>
        <p:nvSpPr>
          <p:cNvPr id="27659" name="Rectangle 38"/>
          <p:cNvSpPr>
            <a:spLocks noChangeArrowheads="1"/>
          </p:cNvSpPr>
          <p:nvPr/>
        </p:nvSpPr>
        <p:spPr bwMode="auto">
          <a:xfrm>
            <a:off x="3714750" y="2857500"/>
            <a:ext cx="1606550" cy="461963"/>
          </a:xfrm>
          <a:prstGeom prst="rect">
            <a:avLst/>
          </a:prstGeom>
          <a:noFill/>
          <a:ln w="9525">
            <a:noFill/>
            <a:miter lim="800000"/>
            <a:headEnd/>
            <a:tailEnd/>
          </a:ln>
        </p:spPr>
        <p:txBody>
          <a:bodyPr wrap="none">
            <a:spAutoFit/>
          </a:bodyPr>
          <a:lstStyle/>
          <a:p>
            <a:r>
              <a:rPr lang="fr-FR" sz="2400" b="1">
                <a:solidFill>
                  <a:schemeClr val="bg1"/>
                </a:solidFill>
                <a:latin typeface="Calibri" pitchFamily="34" charset="0"/>
              </a:rPr>
              <a:t>yin originel</a:t>
            </a:r>
          </a:p>
        </p:txBody>
      </p:sp>
      <p:sp>
        <p:nvSpPr>
          <p:cNvPr id="27660" name="Rectangle 41"/>
          <p:cNvSpPr>
            <a:spLocks noChangeArrowheads="1"/>
          </p:cNvSpPr>
          <p:nvPr/>
        </p:nvSpPr>
        <p:spPr bwMode="auto">
          <a:xfrm>
            <a:off x="221712" y="367231"/>
            <a:ext cx="5632988" cy="1569660"/>
          </a:xfrm>
          <a:prstGeom prst="rect">
            <a:avLst/>
          </a:prstGeom>
          <a:noFill/>
          <a:ln w="9525">
            <a:noFill/>
            <a:miter lim="800000"/>
            <a:headEnd/>
            <a:tailEnd/>
          </a:ln>
        </p:spPr>
        <p:txBody>
          <a:bodyPr wrap="square">
            <a:spAutoFit/>
          </a:bodyPr>
          <a:lstStyle/>
          <a:p>
            <a:r>
              <a:rPr lang="fr-FR" sz="2400" i="1" dirty="0">
                <a:latin typeface="Garamond" pitchFamily="18" charset="0"/>
              </a:rPr>
              <a:t>Dieu créa </a:t>
            </a:r>
            <a:r>
              <a:rPr lang="fr-FR" sz="2400" i="1" dirty="0" smtClean="0">
                <a:latin typeface="Garamond" pitchFamily="18" charset="0"/>
              </a:rPr>
              <a:t>l’Homme à </a:t>
            </a:r>
            <a:r>
              <a:rPr lang="fr-FR" sz="2400" i="1" dirty="0">
                <a:latin typeface="Garamond" pitchFamily="18" charset="0"/>
              </a:rPr>
              <a:t>Son image, </a:t>
            </a:r>
          </a:p>
          <a:p>
            <a:r>
              <a:rPr lang="fr-FR" sz="2400" i="1" dirty="0">
                <a:latin typeface="Garamond" pitchFamily="18" charset="0"/>
              </a:rPr>
              <a:t>homme et femme Il les créa</a:t>
            </a:r>
          </a:p>
          <a:p>
            <a:r>
              <a:rPr lang="fr-FR" sz="2400" i="1" dirty="0">
                <a:latin typeface="Garamond" pitchFamily="18" charset="0"/>
              </a:rPr>
              <a:t>À Son image Il les créa</a:t>
            </a:r>
          </a:p>
          <a:p>
            <a:r>
              <a:rPr lang="fr-FR" sz="2400" i="1" dirty="0">
                <a:latin typeface="Garamond" pitchFamily="18" charset="0"/>
              </a:rPr>
              <a:t>Genèse 1. 28  </a:t>
            </a:r>
          </a:p>
        </p:txBody>
      </p:sp>
      <p:pic>
        <p:nvPicPr>
          <p:cNvPr id="20" name="Picture 3" descr="http://thumbs.dreamstime.com/thumb_190/1191202760uNjJ2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71934" y="4857760"/>
            <a:ext cx="1009656" cy="10500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27662" name="Groupe 20"/>
          <p:cNvGrpSpPr>
            <a:grpSpLocks/>
          </p:cNvGrpSpPr>
          <p:nvPr/>
        </p:nvGrpSpPr>
        <p:grpSpPr bwMode="auto">
          <a:xfrm rot="10800000">
            <a:off x="5357813" y="4857750"/>
            <a:ext cx="714375" cy="1055688"/>
            <a:chOff x="3141067" y="2900806"/>
            <a:chExt cx="405399" cy="1056387"/>
          </a:xfrm>
        </p:grpSpPr>
        <p:sp>
          <p:nvSpPr>
            <p:cNvPr id="22" name="Flèche droite 21"/>
            <p:cNvSpPr/>
            <p:nvPr/>
          </p:nvSpPr>
          <p:spPr>
            <a:xfrm rot="10800000">
              <a:off x="3141067" y="2900806"/>
              <a:ext cx="405399" cy="1056387"/>
            </a:xfrm>
            <a:prstGeom prst="rightArrow">
              <a:avLst>
                <a:gd name="adj1" fmla="val 60000"/>
                <a:gd name="adj2" fmla="val 50000"/>
              </a:avLst>
            </a:prstGeom>
          </p:spPr>
          <p:style>
            <a:lnRef idx="0">
              <a:schemeClr val="lt1">
                <a:hueOff val="0"/>
                <a:satOff val="0"/>
                <a:lumOff val="0"/>
                <a:alphaOff val="0"/>
              </a:schemeClr>
            </a:lnRef>
            <a:fillRef idx="3">
              <a:schemeClr val="accent5">
                <a:hueOff val="1104276"/>
                <a:satOff val="-3713"/>
                <a:lumOff val="2549"/>
                <a:alphaOff val="0"/>
              </a:schemeClr>
            </a:fillRef>
            <a:effectRef idx="3">
              <a:schemeClr val="accent5">
                <a:hueOff val="1104276"/>
                <a:satOff val="-3713"/>
                <a:lumOff val="2549"/>
                <a:alphaOff val="0"/>
              </a:schemeClr>
            </a:effectRef>
            <a:fontRef idx="minor">
              <a:schemeClr val="lt1"/>
            </a:fontRef>
          </p:style>
        </p:sp>
        <p:sp>
          <p:nvSpPr>
            <p:cNvPr id="23" name="Flèche droite 18"/>
            <p:cNvSpPr/>
            <p:nvPr/>
          </p:nvSpPr>
          <p:spPr>
            <a:xfrm rot="21600000">
              <a:off x="3264489" y="3112084"/>
              <a:ext cx="283779" cy="63383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2000250" fontAlgn="auto">
                <a:lnSpc>
                  <a:spcPct val="90000"/>
                </a:lnSpc>
                <a:spcAft>
                  <a:spcPct val="35000"/>
                </a:spcAft>
                <a:defRPr/>
              </a:pPr>
              <a:endParaRPr lang="fr-FR" sz="4500">
                <a:solidFill>
                  <a:schemeClr val="tx1"/>
                </a:solidFill>
              </a:endParaRPr>
            </a:p>
          </p:txBody>
        </p:sp>
      </p:grpSp>
    </p:spTree>
    <p:extLst>
      <p:ext uri="{BB962C8B-B14F-4D97-AF65-F5344CB8AC3E}">
        <p14:creationId xmlns:p14="http://schemas.microsoft.com/office/powerpoint/2010/main" val="35002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4294967295"/>
          </p:nvPr>
        </p:nvGraphicFramePr>
        <p:xfrm>
          <a:off x="3500438" y="0"/>
          <a:ext cx="564356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re 1"/>
          <p:cNvSpPr>
            <a:spLocks noGrp="1"/>
          </p:cNvSpPr>
          <p:nvPr>
            <p:ph type="title" idx="4294967295"/>
          </p:nvPr>
        </p:nvSpPr>
        <p:spPr>
          <a:xfrm>
            <a:off x="142875" y="188640"/>
            <a:ext cx="3238351" cy="1714500"/>
          </a:xfrm>
        </p:spPr>
        <p:style>
          <a:lnRef idx="0">
            <a:schemeClr val="accent2"/>
          </a:lnRef>
          <a:fillRef idx="3">
            <a:schemeClr val="accent2"/>
          </a:fillRef>
          <a:effectRef idx="3">
            <a:schemeClr val="accent2"/>
          </a:effectRef>
          <a:fontRef idx="minor">
            <a:schemeClr val="lt1"/>
          </a:fontRef>
        </p:style>
        <p:txBody>
          <a:bodyPr>
            <a:noAutofit/>
          </a:bodyPr>
          <a:lstStyle/>
          <a:p>
            <a:pPr algn="ctr" fontAlgn="auto">
              <a:spcAft>
                <a:spcPts val="0"/>
              </a:spcAft>
              <a:defRPr/>
            </a:pPr>
            <a:r>
              <a:rPr lang="fr-FR" sz="2000" dirty="0" smtClean="0"/>
              <a:t>Jean-Paul II et la réciprocité des personnes </a:t>
            </a:r>
            <a:endParaRPr lang="fr-FR" sz="2000" dirty="0"/>
          </a:p>
        </p:txBody>
      </p:sp>
      <p:sp>
        <p:nvSpPr>
          <p:cNvPr id="32772" name="Rectangle 5"/>
          <p:cNvSpPr>
            <a:spLocks noChangeArrowheads="1"/>
          </p:cNvSpPr>
          <p:nvPr/>
        </p:nvSpPr>
        <p:spPr bwMode="auto">
          <a:xfrm>
            <a:off x="142875" y="4429125"/>
            <a:ext cx="5214938" cy="23082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r>
              <a:rPr lang="fr-FR" sz="2400" i="1" dirty="0">
                <a:solidFill>
                  <a:srgbClr val="002060"/>
                </a:solidFill>
                <a:latin typeface="Garamond" pitchFamily="18" charset="0"/>
              </a:rPr>
              <a:t>Voici ce qu’est le corps : un témoin fondamental de la création en tant que don fondamental, donc un témoin de l’Amour comme source dont est fait le fait même de se donner. La masculinité-féminité (c’est-à-dire le sexe) est le signe originel d’une donation créatrice. » </a:t>
            </a:r>
            <a:r>
              <a:rPr lang="fr-FR" sz="2400" b="1" dirty="0">
                <a:solidFill>
                  <a:srgbClr val="002060"/>
                </a:solidFill>
                <a:latin typeface="Garamond" pitchFamily="18" charset="0"/>
              </a:rPr>
              <a:t>Jean-Paul II</a:t>
            </a:r>
            <a:endParaRPr lang="fr-FR" sz="2400" b="1" dirty="0">
              <a:latin typeface="Calibri" pitchFamily="34" charset="0"/>
            </a:endParaRPr>
          </a:p>
        </p:txBody>
      </p:sp>
      <p:sp>
        <p:nvSpPr>
          <p:cNvPr id="7" name="Arc 39"/>
          <p:cNvSpPr>
            <a:spLocks/>
          </p:cNvSpPr>
          <p:nvPr/>
        </p:nvSpPr>
        <p:spPr bwMode="auto">
          <a:xfrm rot="4767814" flipH="1" flipV="1">
            <a:off x="5200387" y="2819759"/>
            <a:ext cx="2571670" cy="1962518"/>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endParaRPr>
          </a:p>
        </p:txBody>
      </p:sp>
      <p:sp>
        <p:nvSpPr>
          <p:cNvPr id="8" name="Arc 39"/>
          <p:cNvSpPr>
            <a:spLocks/>
          </p:cNvSpPr>
          <p:nvPr/>
        </p:nvSpPr>
        <p:spPr bwMode="auto">
          <a:xfrm rot="15494892" flipH="1" flipV="1">
            <a:off x="4840733" y="2139172"/>
            <a:ext cx="2560467" cy="1901921"/>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D1100B"/>
            </a:solidFill>
            <a:round/>
            <a:headEnd/>
            <a:tailEnd type="triangle" w="med" len="med"/>
          </a:ln>
          <a:effectLst>
            <a:glow rad="228600">
              <a:schemeClr val="accent2">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endParaRPr>
          </a:p>
        </p:txBody>
      </p:sp>
      <p:sp>
        <p:nvSpPr>
          <p:cNvPr id="32779" name="Rectangle 8"/>
          <p:cNvSpPr>
            <a:spLocks noChangeArrowheads="1"/>
          </p:cNvSpPr>
          <p:nvPr/>
        </p:nvSpPr>
        <p:spPr bwMode="auto">
          <a:xfrm>
            <a:off x="5072063" y="2857500"/>
            <a:ext cx="2357437" cy="400050"/>
          </a:xfrm>
          <a:prstGeom prst="rect">
            <a:avLst/>
          </a:prstGeom>
          <a:noFill/>
          <a:ln w="9525">
            <a:noFill/>
            <a:miter lim="800000"/>
            <a:headEnd/>
            <a:tailEnd/>
          </a:ln>
        </p:spPr>
        <p:txBody>
          <a:bodyPr>
            <a:spAutoFit/>
          </a:bodyPr>
          <a:lstStyle/>
          <a:p>
            <a:pPr algn="ctr"/>
            <a:r>
              <a:rPr lang="fr-FR" sz="2000" b="1" i="1">
                <a:solidFill>
                  <a:srgbClr val="002060"/>
                </a:solidFill>
                <a:latin typeface="Garamond" pitchFamily="18" charset="0"/>
              </a:rPr>
              <a:t>Action de donner</a:t>
            </a:r>
            <a:endParaRPr lang="fr-FR" sz="2000" b="1">
              <a:latin typeface="Calibri" pitchFamily="34" charset="0"/>
            </a:endParaRPr>
          </a:p>
        </p:txBody>
      </p:sp>
      <p:sp>
        <p:nvSpPr>
          <p:cNvPr id="32780" name="Rectangle 9"/>
          <p:cNvSpPr>
            <a:spLocks noChangeArrowheads="1"/>
          </p:cNvSpPr>
          <p:nvPr/>
        </p:nvSpPr>
        <p:spPr bwMode="auto">
          <a:xfrm>
            <a:off x="5143500" y="3643313"/>
            <a:ext cx="2357438" cy="400050"/>
          </a:xfrm>
          <a:prstGeom prst="rect">
            <a:avLst/>
          </a:prstGeom>
          <a:noFill/>
          <a:ln w="9525">
            <a:noFill/>
            <a:miter lim="800000"/>
            <a:headEnd/>
            <a:tailEnd/>
          </a:ln>
        </p:spPr>
        <p:txBody>
          <a:bodyPr>
            <a:spAutoFit/>
          </a:bodyPr>
          <a:lstStyle/>
          <a:p>
            <a:pPr algn="ctr"/>
            <a:r>
              <a:rPr lang="fr-FR" sz="2000" b="1" i="1">
                <a:solidFill>
                  <a:srgbClr val="FF0000"/>
                </a:solidFill>
                <a:latin typeface="Garamond" pitchFamily="18" charset="0"/>
              </a:rPr>
              <a:t>et recevoir</a:t>
            </a:r>
            <a:endParaRPr lang="fr-FR" sz="2000" b="1">
              <a:solidFill>
                <a:srgbClr val="FF0000"/>
              </a:solidFill>
              <a:latin typeface="Calibri" pitchFamily="34" charset="0"/>
            </a:endParaRPr>
          </a:p>
        </p:txBody>
      </p:sp>
      <p:sp>
        <p:nvSpPr>
          <p:cNvPr id="32781" name="Rectangle 10"/>
          <p:cNvSpPr>
            <a:spLocks noChangeArrowheads="1"/>
          </p:cNvSpPr>
          <p:nvPr/>
        </p:nvSpPr>
        <p:spPr bwMode="auto">
          <a:xfrm>
            <a:off x="6786563" y="2071688"/>
            <a:ext cx="2146300" cy="400050"/>
          </a:xfrm>
          <a:prstGeom prst="rect">
            <a:avLst/>
          </a:prstGeom>
          <a:noFill/>
          <a:ln w="9525">
            <a:noFill/>
            <a:miter lim="800000"/>
            <a:headEnd/>
            <a:tailEnd/>
          </a:ln>
        </p:spPr>
        <p:txBody>
          <a:bodyPr wrap="none">
            <a:spAutoFit/>
          </a:bodyPr>
          <a:lstStyle/>
          <a:p>
            <a:r>
              <a:rPr lang="fr-FR" sz="2000" b="1">
                <a:solidFill>
                  <a:srgbClr val="002060"/>
                </a:solidFill>
                <a:latin typeface="Garamond" pitchFamily="18" charset="0"/>
              </a:rPr>
              <a:t>donation créatrice</a:t>
            </a:r>
            <a:endParaRPr lang="fr-FR" sz="2000" b="1">
              <a:latin typeface="Calibri" pitchFamily="34" charset="0"/>
            </a:endParaRPr>
          </a:p>
        </p:txBody>
      </p:sp>
      <p:sp>
        <p:nvSpPr>
          <p:cNvPr id="32782" name="Rectangle 11"/>
          <p:cNvSpPr>
            <a:spLocks noChangeArrowheads="1"/>
          </p:cNvSpPr>
          <p:nvPr/>
        </p:nvSpPr>
        <p:spPr bwMode="auto">
          <a:xfrm>
            <a:off x="166539" y="2071688"/>
            <a:ext cx="3214687" cy="23082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r>
              <a:rPr lang="fr-FR" sz="2400" i="1" dirty="0">
                <a:solidFill>
                  <a:srgbClr val="002060"/>
                </a:solidFill>
                <a:latin typeface="Garamond" pitchFamily="18" charset="0"/>
              </a:rPr>
              <a:t>« Le corps, qui exprime la masculinité </a:t>
            </a:r>
            <a:r>
              <a:rPr lang="fr-FR" sz="2400" b="1" dirty="0">
                <a:solidFill>
                  <a:srgbClr val="002060"/>
                </a:solidFill>
                <a:latin typeface="Garamond" pitchFamily="18" charset="0"/>
              </a:rPr>
              <a:t>pour </a:t>
            </a:r>
            <a:r>
              <a:rPr lang="fr-FR" sz="2400" i="1" dirty="0">
                <a:solidFill>
                  <a:srgbClr val="002060"/>
                </a:solidFill>
                <a:latin typeface="Garamond" pitchFamily="18" charset="0"/>
              </a:rPr>
              <a:t>la féminité et inversement la féminité </a:t>
            </a:r>
            <a:r>
              <a:rPr lang="fr-FR" sz="2400" b="1" dirty="0">
                <a:solidFill>
                  <a:srgbClr val="002060"/>
                </a:solidFill>
                <a:latin typeface="Garamond" pitchFamily="18" charset="0"/>
              </a:rPr>
              <a:t>pour</a:t>
            </a:r>
            <a:r>
              <a:rPr lang="fr-FR" sz="2400" i="1" dirty="0">
                <a:solidFill>
                  <a:srgbClr val="002060"/>
                </a:solidFill>
                <a:latin typeface="Garamond" pitchFamily="18" charset="0"/>
              </a:rPr>
              <a:t> la masculinité, manifeste la réciprocité et la communion des personnes. </a:t>
            </a:r>
            <a:endParaRPr lang="fr-FR" sz="2400" dirty="0">
              <a:latin typeface="Calibri" pitchFamily="34" charset="0"/>
            </a:endParaRPr>
          </a:p>
        </p:txBody>
      </p:sp>
    </p:spTree>
    <p:extLst>
      <p:ext uri="{BB962C8B-B14F-4D97-AF65-F5344CB8AC3E}">
        <p14:creationId xmlns:p14="http://schemas.microsoft.com/office/powerpoint/2010/main" val="111510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8"/>
          <p:cNvGraphicFramePr>
            <a:graphicFrameLocks/>
          </p:cNvGraphicFramePr>
          <p:nvPr>
            <p:extLst>
              <p:ext uri="{D42A27DB-BD31-4B8C-83A1-F6EECF244321}">
                <p14:modId xmlns:p14="http://schemas.microsoft.com/office/powerpoint/2010/main" val="547863172"/>
              </p:ext>
            </p:extLst>
          </p:nvPr>
        </p:nvGraphicFramePr>
        <p:xfrm>
          <a:off x="0" y="1500198"/>
          <a:ext cx="5072066" cy="5169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e 7"/>
          <p:cNvGrpSpPr/>
          <p:nvPr/>
        </p:nvGrpSpPr>
        <p:grpSpPr>
          <a:xfrm rot="16200000">
            <a:off x="1279343" y="4587163"/>
            <a:ext cx="474496" cy="1094210"/>
            <a:chOff x="1612254" y="1148466"/>
            <a:chExt cx="467831" cy="1136775"/>
          </a:xfrm>
        </p:grpSpPr>
        <p:sp>
          <p:nvSpPr>
            <p:cNvPr id="9" name="Flèche droite 8"/>
            <p:cNvSpPr/>
            <p:nvPr/>
          </p:nvSpPr>
          <p:spPr>
            <a:xfrm rot="8001667">
              <a:off x="1277782" y="1482938"/>
              <a:ext cx="1136775" cy="467831"/>
            </a:xfrm>
            <a:prstGeom prst="rightArrow">
              <a:avLst>
                <a:gd name="adj1" fmla="val 60000"/>
                <a:gd name="adj2" fmla="val 50000"/>
              </a:avLst>
            </a:prstGeom>
          </p:spPr>
          <p:style>
            <a:lnRef idx="0">
              <a:schemeClr val="accent1"/>
            </a:lnRef>
            <a:fillRef idx="3">
              <a:schemeClr val="accent1"/>
            </a:fillRef>
            <a:effectRef idx="3">
              <a:schemeClr val="accent1"/>
            </a:effectRef>
            <a:fontRef idx="minor">
              <a:schemeClr val="lt1"/>
            </a:fontRef>
          </p:style>
        </p:sp>
        <p:sp>
          <p:nvSpPr>
            <p:cNvPr id="10" name="Flèche droite 4"/>
            <p:cNvSpPr/>
            <p:nvPr/>
          </p:nvSpPr>
          <p:spPr>
            <a:xfrm rot="18801667">
              <a:off x="1396138" y="1525484"/>
              <a:ext cx="996426" cy="280699"/>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p:txBody>
        </p:sp>
      </p:grpSp>
      <p:sp>
        <p:nvSpPr>
          <p:cNvPr id="11" name="Arc 39"/>
          <p:cNvSpPr>
            <a:spLocks/>
          </p:cNvSpPr>
          <p:nvPr/>
        </p:nvSpPr>
        <p:spPr bwMode="auto">
          <a:xfrm rot="4885492" flipH="1" flipV="1">
            <a:off x="1425670" y="3422074"/>
            <a:ext cx="2267613" cy="172724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lumMod val="95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2" name="Arc 39"/>
          <p:cNvSpPr>
            <a:spLocks/>
          </p:cNvSpPr>
          <p:nvPr/>
        </p:nvSpPr>
        <p:spPr bwMode="auto">
          <a:xfrm rot="15506119" flipH="1" flipV="1">
            <a:off x="1111585" y="2970842"/>
            <a:ext cx="2352786" cy="172080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bg1">
                <a:lumMod val="95000"/>
                <a:lumOff val="5000"/>
              </a:schemeClr>
            </a:solidFill>
            <a:round/>
            <a:headEnd/>
            <a:tailEnd type="triangle" w="med" len="med"/>
          </a:ln>
          <a:effectLst>
            <a:glow rad="228600">
              <a:schemeClr val="accent1">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pic>
        <p:nvPicPr>
          <p:cNvPr id="13" name="Picture 3" descr="http://www.colorstereo.com/prtfolio/prtfolio.img/yngyin3d.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851046" y="1600204"/>
            <a:ext cx="1291813" cy="12918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4" name="Groupe 13"/>
          <p:cNvGrpSpPr/>
          <p:nvPr/>
        </p:nvGrpSpPr>
        <p:grpSpPr>
          <a:xfrm rot="5400000">
            <a:off x="2866116" y="4770898"/>
            <a:ext cx="1125872" cy="368645"/>
            <a:chOff x="3006078" y="1406280"/>
            <a:chExt cx="1270500" cy="504551"/>
          </a:xfrm>
        </p:grpSpPr>
        <p:sp>
          <p:nvSpPr>
            <p:cNvPr id="15" name="Flèche droite 14"/>
            <p:cNvSpPr/>
            <p:nvPr/>
          </p:nvSpPr>
          <p:spPr>
            <a:xfrm rot="2608063">
              <a:off x="3152382" y="1457813"/>
              <a:ext cx="1124196" cy="453018"/>
            </a:xfrm>
            <a:prstGeom prst="rightArrow">
              <a:avLst>
                <a:gd name="adj1" fmla="val 60000"/>
                <a:gd name="adj2" fmla="val 50000"/>
              </a:avLst>
            </a:prstGeom>
            <a:ln/>
          </p:spPr>
          <p:style>
            <a:lnRef idx="0">
              <a:schemeClr val="accent2"/>
            </a:lnRef>
            <a:fillRef idx="3">
              <a:schemeClr val="accent2"/>
            </a:fillRef>
            <a:effectRef idx="3">
              <a:schemeClr val="accent2"/>
            </a:effectRef>
            <a:fontRef idx="minor">
              <a:schemeClr val="lt1"/>
            </a:fontRef>
          </p:style>
        </p:sp>
        <p:sp>
          <p:nvSpPr>
            <p:cNvPr id="16" name="Flèche droite 4"/>
            <p:cNvSpPr/>
            <p:nvPr/>
          </p:nvSpPr>
          <p:spPr>
            <a:xfrm rot="2608063">
              <a:off x="3006078" y="1406280"/>
              <a:ext cx="988291" cy="2718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fr-FR" sz="1900" kern="1200"/>
            </a:p>
          </p:txBody>
        </p:sp>
      </p:grpSp>
      <p:sp>
        <p:nvSpPr>
          <p:cNvPr id="17" name="Titre 1"/>
          <p:cNvSpPr txBox="1">
            <a:spLocks/>
          </p:cNvSpPr>
          <p:nvPr/>
        </p:nvSpPr>
        <p:spPr>
          <a:xfrm>
            <a:off x="5076056" y="1714336"/>
            <a:ext cx="3888431" cy="4666991"/>
          </a:xfrm>
          <a:prstGeom prst="rect">
            <a:avLst/>
          </a:prstGeom>
          <a:gradFill flip="none" rotWithShape="1">
            <a:gsLst>
              <a:gs pos="0">
                <a:srgbClr val="5E9EFF"/>
              </a:gs>
              <a:gs pos="39999">
                <a:srgbClr val="85C2FF"/>
              </a:gs>
              <a:gs pos="70000">
                <a:srgbClr val="C4D6EB"/>
              </a:gs>
              <a:gs pos="100000">
                <a:srgbClr val="FFEBFA"/>
              </a:gs>
            </a:gsLst>
            <a:path path="circle">
              <a:fillToRect l="100000" t="100000"/>
            </a:path>
            <a:tileRect r="-100000" b="-100000"/>
          </a:gradFill>
          <a:ln w="76200">
            <a:solidFill>
              <a:srgbClr val="FFC000"/>
            </a:solidFill>
          </a:ln>
        </p:spPr>
        <p:txBody>
          <a:bodyPr/>
          <a:lstStyle/>
          <a:p>
            <a:pPr marL="457200" marR="0" lvl="0" indent="-457200" algn="l" defTabSz="914400" rtl="0" eaLnBrk="1" fontAlgn="auto" latinLnBrk="0" hangingPunct="1">
              <a:lnSpc>
                <a:spcPct val="100000"/>
              </a:lnSpc>
              <a:spcBef>
                <a:spcPct val="0"/>
              </a:spcBef>
              <a:spcAft>
                <a:spcPts val="0"/>
              </a:spcAft>
              <a:buClrTx/>
              <a:buSzTx/>
              <a:buFont typeface="Wingdings" pitchFamily="2" charset="2"/>
              <a:buChar char="v"/>
              <a:tabLst/>
              <a:defRPr/>
            </a:pPr>
            <a:r>
              <a:rPr kumimoji="0" lang="fr-FR" sz="2400" b="0" i="0" u="none" strike="noStrike" kern="1200" cap="none" spc="0" normalizeH="0" noProof="0" dirty="0" smtClean="0">
                <a:ln>
                  <a:noFill/>
                </a:ln>
                <a:solidFill>
                  <a:srgbClr val="002060"/>
                </a:solidFill>
                <a:effectLst>
                  <a:innerShdw blurRad="63500">
                    <a:srgbClr val="F1F1F1"/>
                  </a:innerShdw>
                </a:effectLst>
                <a:uLnTx/>
                <a:uFillTx/>
                <a:latin typeface="+mj-lt"/>
                <a:ea typeface="+mj-ea"/>
                <a:cs typeface="+mj-cs"/>
              </a:rPr>
              <a:t>Refléter l’image divine dans le couple</a:t>
            </a:r>
            <a:endParaRPr lang="fr-FR" sz="2400" dirty="0" smtClean="0">
              <a:solidFill>
                <a:srgbClr val="002060"/>
              </a:solidFill>
              <a:effectLst>
                <a:innerShdw blurRad="63500">
                  <a:srgbClr val="F1F1F1"/>
                </a:innerShdw>
              </a:effectLst>
              <a:latin typeface="+mj-lt"/>
              <a:ea typeface="+mj-ea"/>
              <a:cs typeface="+mj-cs"/>
            </a:endParaRPr>
          </a:p>
          <a:p>
            <a:pPr marL="457200" marR="0" lvl="0" indent="-457200" algn="l" defTabSz="914400" rtl="0" eaLnBrk="1" fontAlgn="auto" latinLnBrk="0" hangingPunct="1">
              <a:lnSpc>
                <a:spcPct val="100000"/>
              </a:lnSpc>
              <a:spcBef>
                <a:spcPct val="0"/>
              </a:spcBef>
              <a:spcAft>
                <a:spcPts val="0"/>
              </a:spcAft>
              <a:buClrTx/>
              <a:buSzTx/>
              <a:buFont typeface="Wingdings" pitchFamily="2" charset="2"/>
              <a:buChar char="v"/>
              <a:tabLst/>
              <a:defRPr/>
            </a:pPr>
            <a:endParaRPr kumimoji="0" lang="fr-FR" sz="2400" b="0" i="0" u="none" strike="noStrike" kern="1200" cap="none" spc="0" normalizeH="0" baseline="0" noProof="0" dirty="0" smtClean="0">
              <a:ln>
                <a:noFill/>
              </a:ln>
              <a:solidFill>
                <a:srgbClr val="002060"/>
              </a:solidFill>
              <a:effectLst>
                <a:innerShdw blurRad="63500">
                  <a:srgbClr val="F1F1F1"/>
                </a:innerShdw>
              </a:effectLst>
              <a:uLnTx/>
              <a:uFillTx/>
              <a:latin typeface="+mj-lt"/>
              <a:ea typeface="+mj-ea"/>
              <a:cs typeface="+mj-cs"/>
            </a:endParaRPr>
          </a:p>
          <a:p>
            <a:pPr marL="457200" indent="-457200" defTabSz="914400" fontAlgn="auto">
              <a:spcAft>
                <a:spcPts val="0"/>
              </a:spcAft>
              <a:buFont typeface="Wingdings" pitchFamily="2" charset="2"/>
              <a:buChar char="v"/>
              <a:defRPr/>
            </a:pPr>
            <a:r>
              <a:rPr lang="fr-FR" sz="2400" dirty="0" smtClean="0">
                <a:solidFill>
                  <a:srgbClr val="002060"/>
                </a:solidFill>
                <a:effectLst>
                  <a:innerShdw blurRad="63500">
                    <a:srgbClr val="F1F1F1"/>
                  </a:innerShdw>
                </a:effectLst>
                <a:latin typeface="+mj-lt"/>
                <a:ea typeface="+mj-ea"/>
                <a:cs typeface="+mj-cs"/>
              </a:rPr>
              <a:t>Trouver l’âme sœur, l’alter ego, le reflet de soi en autrui.</a:t>
            </a:r>
          </a:p>
          <a:p>
            <a:pPr marL="457200" indent="-457200" defTabSz="914400" fontAlgn="auto">
              <a:spcAft>
                <a:spcPts val="0"/>
              </a:spcAft>
              <a:buFont typeface="Wingdings" pitchFamily="2" charset="2"/>
              <a:buChar char="v"/>
              <a:defRPr/>
            </a:pPr>
            <a:endParaRPr lang="fr-FR" sz="2400" dirty="0">
              <a:solidFill>
                <a:srgbClr val="002060"/>
              </a:solidFill>
              <a:effectLst>
                <a:innerShdw blurRad="63500">
                  <a:srgbClr val="F1F1F1"/>
                </a:innerShdw>
              </a:effectLst>
              <a:latin typeface="+mj-lt"/>
              <a:ea typeface="+mj-ea"/>
              <a:cs typeface="+mj-cs"/>
            </a:endParaRPr>
          </a:p>
          <a:p>
            <a:pPr marL="457200" indent="-457200" defTabSz="914400" fontAlgn="auto">
              <a:spcAft>
                <a:spcPts val="0"/>
              </a:spcAft>
              <a:buFont typeface="Wingdings" pitchFamily="2" charset="2"/>
              <a:buChar char="v"/>
              <a:defRPr/>
            </a:pPr>
            <a:r>
              <a:rPr lang="fr-FR" sz="2400" dirty="0" smtClean="0">
                <a:solidFill>
                  <a:srgbClr val="002060"/>
                </a:solidFill>
                <a:effectLst>
                  <a:innerShdw blurRad="63500">
                    <a:srgbClr val="F1F1F1"/>
                  </a:innerShdw>
                </a:effectLst>
                <a:latin typeface="+mj-lt"/>
                <a:ea typeface="+mj-ea"/>
                <a:cs typeface="+mj-cs"/>
              </a:rPr>
              <a:t>Homme : créé pour permettre à la femme d’objectiver son image. Femme : créée pour permettre à l’homme d’objectiver son image</a:t>
            </a:r>
          </a:p>
          <a:p>
            <a:pPr marL="457200" indent="-457200" defTabSz="914400" fontAlgn="auto">
              <a:spcAft>
                <a:spcPts val="0"/>
              </a:spcAft>
              <a:buFont typeface="Wingdings" pitchFamily="2" charset="2"/>
              <a:buChar char="v"/>
              <a:defRPr/>
            </a:pPr>
            <a:endParaRPr lang="fr-FR" sz="2400" dirty="0">
              <a:solidFill>
                <a:srgbClr val="002060"/>
              </a:solidFill>
              <a:effectLst>
                <a:innerShdw blurRad="63500">
                  <a:srgbClr val="F1F1F1"/>
                </a:innerShdw>
              </a:effectLst>
              <a:latin typeface="+mj-lt"/>
              <a:ea typeface="+mj-ea"/>
              <a:cs typeface="+mj-cs"/>
            </a:endParaRPr>
          </a:p>
          <a:p>
            <a:pPr marL="457200" indent="-457200" defTabSz="914400" fontAlgn="auto">
              <a:spcAft>
                <a:spcPts val="0"/>
              </a:spcAft>
              <a:buFont typeface="Wingdings" pitchFamily="2" charset="2"/>
              <a:buChar char="v"/>
              <a:defRPr/>
            </a:pPr>
            <a:r>
              <a:rPr lang="fr-FR" sz="2400" dirty="0" smtClean="0">
                <a:solidFill>
                  <a:srgbClr val="002060"/>
                </a:solidFill>
                <a:effectLst>
                  <a:innerShdw blurRad="63500">
                    <a:srgbClr val="F1F1F1"/>
                  </a:innerShdw>
                </a:effectLst>
                <a:latin typeface="+mj-lt"/>
                <a:ea typeface="+mj-ea"/>
                <a:cs typeface="+mj-cs"/>
              </a:rPr>
              <a:t>Projeter son image et se </a:t>
            </a:r>
            <a:r>
              <a:rPr lang="fr-FR" sz="2400" dirty="0" err="1" smtClean="0">
                <a:solidFill>
                  <a:srgbClr val="002060"/>
                </a:solidFill>
                <a:effectLst>
                  <a:innerShdw blurRad="63500">
                    <a:srgbClr val="F1F1F1"/>
                  </a:innerShdw>
                </a:effectLst>
                <a:latin typeface="+mj-lt"/>
                <a:ea typeface="+mj-ea"/>
                <a:cs typeface="+mj-cs"/>
              </a:rPr>
              <a:t>re-produire</a:t>
            </a:r>
            <a:r>
              <a:rPr lang="fr-FR" sz="2400" dirty="0" smtClean="0">
                <a:solidFill>
                  <a:srgbClr val="002060"/>
                </a:solidFill>
                <a:effectLst>
                  <a:innerShdw blurRad="63500">
                    <a:srgbClr val="F1F1F1"/>
                  </a:innerShdw>
                </a:effectLst>
                <a:latin typeface="+mj-lt"/>
                <a:ea typeface="+mj-ea"/>
                <a:cs typeface="+mj-cs"/>
              </a:rPr>
              <a:t> dans ses enfants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800" b="0" i="0" u="none" strike="noStrike" kern="1200" cap="none" spc="0" normalizeH="0" baseline="0" noProof="0" dirty="0">
              <a:ln>
                <a:noFill/>
              </a:ln>
              <a:solidFill>
                <a:schemeClr val="tx1">
                  <a:lumMod val="75000"/>
                  <a:lumOff val="25000"/>
                </a:schemeClr>
              </a:solidFill>
              <a:effectLst>
                <a:innerShdw blurRad="63500">
                  <a:srgbClr val="F1F1F1"/>
                </a:innerShdw>
              </a:effectLst>
              <a:uLnTx/>
              <a:uFillTx/>
              <a:latin typeface="+mj-lt"/>
              <a:ea typeface="+mj-ea"/>
              <a:cs typeface="+mj-cs"/>
            </a:endParaRPr>
          </a:p>
        </p:txBody>
      </p:sp>
      <p:sp>
        <p:nvSpPr>
          <p:cNvPr id="22" name="Rectangle 21"/>
          <p:cNvSpPr/>
          <p:nvPr/>
        </p:nvSpPr>
        <p:spPr>
          <a:xfrm>
            <a:off x="179513" y="1796177"/>
            <a:ext cx="1579946" cy="369332"/>
          </a:xfrm>
          <a:prstGeom prst="rect">
            <a:avLst/>
          </a:prstGeom>
          <a:solidFill>
            <a:srgbClr val="002060"/>
          </a:solidFill>
        </p:spPr>
        <p:txBody>
          <a:bodyPr wrap="square">
            <a:spAutoFit/>
          </a:bodyPr>
          <a:lstStyle/>
          <a:p>
            <a:r>
              <a:rPr lang="fr-FR" dirty="0" smtClean="0">
                <a:solidFill>
                  <a:schemeClr val="bg1"/>
                </a:solidFill>
                <a:effectLst>
                  <a:innerShdw blurRad="63500">
                    <a:srgbClr val="F1F1F1"/>
                  </a:innerShdw>
                </a:effectLst>
              </a:rPr>
              <a:t>Yang originel</a:t>
            </a:r>
            <a:endParaRPr lang="fr-FR" dirty="0">
              <a:solidFill>
                <a:schemeClr val="bg1"/>
              </a:solidFill>
            </a:endParaRPr>
          </a:p>
        </p:txBody>
      </p:sp>
      <p:sp>
        <p:nvSpPr>
          <p:cNvPr id="23" name="Rectangle 22"/>
          <p:cNvSpPr/>
          <p:nvPr/>
        </p:nvSpPr>
        <p:spPr>
          <a:xfrm>
            <a:off x="3325185" y="1796177"/>
            <a:ext cx="1317412" cy="369332"/>
          </a:xfrm>
          <a:prstGeom prst="rect">
            <a:avLst/>
          </a:prstGeom>
          <a:solidFill>
            <a:srgbClr val="FF0000"/>
          </a:solidFill>
        </p:spPr>
        <p:txBody>
          <a:bodyPr wrap="none">
            <a:spAutoFit/>
          </a:bodyPr>
          <a:lstStyle/>
          <a:p>
            <a:r>
              <a:rPr lang="fr-FR" dirty="0" smtClean="0">
                <a:solidFill>
                  <a:schemeClr val="bg1"/>
                </a:solidFill>
                <a:effectLst>
                  <a:innerShdw blurRad="63500">
                    <a:srgbClr val="F1F1F1"/>
                  </a:innerShdw>
                </a:effectLst>
              </a:rPr>
              <a:t>Yin originel</a:t>
            </a:r>
            <a:endParaRPr lang="fr-FR" dirty="0">
              <a:solidFill>
                <a:schemeClr val="bg1"/>
              </a:solidFill>
            </a:endParaRPr>
          </a:p>
        </p:txBody>
      </p:sp>
      <p:sp>
        <p:nvSpPr>
          <p:cNvPr id="2" name="Titre 1"/>
          <p:cNvSpPr>
            <a:spLocks noGrp="1"/>
          </p:cNvSpPr>
          <p:nvPr>
            <p:ph type="title"/>
          </p:nvPr>
        </p:nvSpPr>
        <p:spPr/>
        <p:txBody>
          <a:bodyPr>
            <a:normAutofit/>
          </a:bodyPr>
          <a:lstStyle/>
          <a:p>
            <a:r>
              <a:rPr lang="fr-FR" dirty="0" smtClean="0"/>
              <a:t>Le projet affectif de la personne : aimer</a:t>
            </a:r>
            <a:endParaRPr lang="fr-FR" dirty="0"/>
          </a:p>
        </p:txBody>
      </p:sp>
    </p:spTree>
    <p:extLst>
      <p:ext uri="{BB962C8B-B14F-4D97-AF65-F5344CB8AC3E}">
        <p14:creationId xmlns:p14="http://schemas.microsoft.com/office/powerpoint/2010/main" val="21380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p:cNvGraphicFramePr>
          <p:nvPr/>
        </p:nvGraphicFramePr>
        <p:xfrm>
          <a:off x="0" y="571480"/>
          <a:ext cx="9144000" cy="4554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5"/>
          <p:cNvSpPr txBox="1">
            <a:spLocks/>
          </p:cNvSpPr>
          <p:nvPr/>
        </p:nvSpPr>
        <p:spPr>
          <a:xfrm>
            <a:off x="0" y="5857875"/>
            <a:ext cx="9144000" cy="1000125"/>
          </a:xfrm>
          <a:prstGeom prst="rect">
            <a:avLst/>
          </a:prstGeom>
        </p:spPr>
        <p:txBody>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r>
              <a:rPr lang="fr-FR" sz="2000" smtClean="0">
                <a:latin typeface="Arial Narrow" pitchFamily="34" charset="0"/>
              </a:rPr>
              <a:t>Ce n'est qu'à cet endroit que Dieu, qui est l'Etre Absolu, connaît la joie en se centrant sur l'amour absolu. En ce lieu, l'homme et la femme, qui sont des partenaires d'amour, trouvent aussi la joie. </a:t>
            </a:r>
            <a:endParaRPr lang="en-US" sz="1400" smtClean="0"/>
          </a:p>
        </p:txBody>
      </p:sp>
      <p:sp>
        <p:nvSpPr>
          <p:cNvPr id="5" name="Rectangle 4"/>
          <p:cNvSpPr>
            <a:spLocks noChangeArrowheads="1"/>
          </p:cNvSpPr>
          <p:nvPr/>
        </p:nvSpPr>
        <p:spPr bwMode="auto">
          <a:xfrm>
            <a:off x="0" y="2928938"/>
            <a:ext cx="2214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atin typeface="Arial Narrow" pitchFamily="34" charset="0"/>
              </a:rPr>
              <a:t>le corps mature représente la Terre et l'esprit mature se centre sur Dieu</a:t>
            </a:r>
            <a:endParaRPr lang="en-US">
              <a:latin typeface="Verdana" pitchFamily="34" charset="0"/>
            </a:endParaRPr>
          </a:p>
        </p:txBody>
      </p:sp>
      <p:sp>
        <p:nvSpPr>
          <p:cNvPr id="6" name="Rectangle 5"/>
          <p:cNvSpPr/>
          <p:nvPr/>
        </p:nvSpPr>
        <p:spPr>
          <a:xfrm>
            <a:off x="4357688" y="4572000"/>
            <a:ext cx="415925" cy="369888"/>
          </a:xfrm>
          <a:prstGeom prst="rect">
            <a:avLst/>
          </a:prstGeom>
          <a:solidFill>
            <a:schemeClr val="tx2">
              <a:lumMod val="90000"/>
            </a:schemeClr>
          </a:solidFill>
        </p:spPr>
        <p:txBody>
          <a:bodyPr wrap="none">
            <a:spAutoFit/>
          </a:bodyPr>
          <a:lstStyle/>
          <a:p>
            <a:pPr>
              <a:defRPr/>
            </a:pPr>
            <a:r>
              <a:rPr lang="fr-FR">
                <a:solidFill>
                  <a:schemeClr val="bg1"/>
                </a:solidFill>
                <a:latin typeface="Arial Narrow" pitchFamily="34" charset="0"/>
              </a:rPr>
              <a:t>(1)</a:t>
            </a:r>
            <a:endParaRPr lang="en-US">
              <a:solidFill>
                <a:schemeClr val="bg1"/>
              </a:solidFill>
              <a:latin typeface="Verdana" pitchFamily="34" charset="0"/>
            </a:endParaRPr>
          </a:p>
        </p:txBody>
      </p:sp>
      <p:sp>
        <p:nvSpPr>
          <p:cNvPr id="7" name="Rectangle 6"/>
          <p:cNvSpPr/>
          <p:nvPr/>
        </p:nvSpPr>
        <p:spPr>
          <a:xfrm>
            <a:off x="4357688" y="3643313"/>
            <a:ext cx="415925" cy="369887"/>
          </a:xfrm>
          <a:prstGeom prst="rect">
            <a:avLst/>
          </a:prstGeom>
          <a:solidFill>
            <a:schemeClr val="tx2">
              <a:lumMod val="75000"/>
            </a:schemeClr>
          </a:solidFill>
        </p:spPr>
        <p:txBody>
          <a:bodyPr wrap="none">
            <a:spAutoFit/>
          </a:bodyPr>
          <a:lstStyle/>
          <a:p>
            <a:pPr>
              <a:defRPr/>
            </a:pPr>
            <a:r>
              <a:rPr lang="fr-FR">
                <a:solidFill>
                  <a:schemeClr val="bg1"/>
                </a:solidFill>
                <a:latin typeface="Arial Narrow" pitchFamily="34" charset="0"/>
              </a:rPr>
              <a:t>(2)</a:t>
            </a:r>
            <a:endParaRPr lang="en-US">
              <a:solidFill>
                <a:schemeClr val="bg1"/>
              </a:solidFill>
              <a:latin typeface="Verdana" pitchFamily="34" charset="0"/>
            </a:endParaRPr>
          </a:p>
        </p:txBody>
      </p:sp>
      <p:sp>
        <p:nvSpPr>
          <p:cNvPr id="8" name="Rectangle 7"/>
          <p:cNvSpPr/>
          <p:nvPr/>
        </p:nvSpPr>
        <p:spPr>
          <a:xfrm>
            <a:off x="4357688" y="2714625"/>
            <a:ext cx="415925" cy="369888"/>
          </a:xfrm>
          <a:prstGeom prst="rect">
            <a:avLst/>
          </a:prstGeom>
          <a:solidFill>
            <a:schemeClr val="tx2">
              <a:lumMod val="50000"/>
            </a:schemeClr>
          </a:solidFill>
        </p:spPr>
        <p:txBody>
          <a:bodyPr wrap="none">
            <a:spAutoFit/>
          </a:bodyPr>
          <a:lstStyle/>
          <a:p>
            <a:pPr>
              <a:defRPr/>
            </a:pPr>
            <a:r>
              <a:rPr lang="fr-FR">
                <a:solidFill>
                  <a:schemeClr val="bg1"/>
                </a:solidFill>
                <a:latin typeface="Arial Narrow" pitchFamily="34" charset="0"/>
              </a:rPr>
              <a:t>(3)</a:t>
            </a:r>
            <a:endParaRPr lang="en-US">
              <a:solidFill>
                <a:schemeClr val="bg1"/>
              </a:solidFill>
              <a:latin typeface="Verdana" pitchFamily="34" charset="0"/>
            </a:endParaRPr>
          </a:p>
        </p:txBody>
      </p:sp>
      <p:sp>
        <p:nvSpPr>
          <p:cNvPr id="9" name="Right Arrow 11"/>
          <p:cNvSpPr/>
          <p:nvPr/>
        </p:nvSpPr>
        <p:spPr>
          <a:xfrm rot="5400000">
            <a:off x="4179091" y="1678769"/>
            <a:ext cx="785818" cy="1143008"/>
          </a:xfrm>
          <a:prstGeom prst="rightArrow">
            <a:avLst/>
          </a:prstGeom>
          <a:solidFill>
            <a:srgbClr val="A365D1"/>
          </a:solidFill>
          <a:effectLst>
            <a:glow rad="228600">
              <a:schemeClr val="accent4">
                <a:satMod val="175000"/>
                <a:alpha val="40000"/>
              </a:schemeClr>
            </a:glow>
            <a:outerShdw blurRad="39000" dist="25400" dir="5400000" rotWithShape="0">
              <a:srgbClr val="000000">
                <a:alpha val="38000"/>
              </a:srgbClr>
            </a:outerShdw>
          </a:effectLst>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a:defRPr/>
            </a:pPr>
            <a:endParaRPr lang="en-US" smtClean="0">
              <a:solidFill>
                <a:srgbClr val="FFFFFF"/>
              </a:solidFill>
            </a:endParaRPr>
          </a:p>
        </p:txBody>
      </p:sp>
      <p:sp>
        <p:nvSpPr>
          <p:cNvPr id="10" name="Rectangle 9"/>
          <p:cNvSpPr/>
          <p:nvPr/>
        </p:nvSpPr>
        <p:spPr>
          <a:xfrm>
            <a:off x="4357688" y="1928813"/>
            <a:ext cx="415925" cy="369887"/>
          </a:xfrm>
          <a:prstGeom prst="rect">
            <a:avLst/>
          </a:prstGeom>
          <a:solidFill>
            <a:schemeClr val="tx2">
              <a:lumMod val="25000"/>
            </a:schemeClr>
          </a:solidFill>
        </p:spPr>
        <p:txBody>
          <a:bodyPr wrap="none">
            <a:spAutoFit/>
          </a:bodyPr>
          <a:lstStyle/>
          <a:p>
            <a:pPr>
              <a:defRPr/>
            </a:pPr>
            <a:r>
              <a:rPr lang="fr-FR">
                <a:solidFill>
                  <a:schemeClr val="bg1"/>
                </a:solidFill>
                <a:latin typeface="Arial Narrow" pitchFamily="34" charset="0"/>
              </a:rPr>
              <a:t>(4)</a:t>
            </a:r>
            <a:endParaRPr lang="en-US">
              <a:solidFill>
                <a:schemeClr val="bg1"/>
              </a:solidFill>
              <a:latin typeface="Verdana" pitchFamily="34" charset="0"/>
            </a:endParaRPr>
          </a:p>
        </p:txBody>
      </p:sp>
      <p:sp>
        <p:nvSpPr>
          <p:cNvPr id="11" name="Rectangle 10"/>
          <p:cNvSpPr>
            <a:spLocks noChangeArrowheads="1"/>
          </p:cNvSpPr>
          <p:nvPr/>
        </p:nvSpPr>
        <p:spPr bwMode="auto">
          <a:xfrm>
            <a:off x="0" y="4500563"/>
            <a:ext cx="3286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atin typeface="Arial Narrow" pitchFamily="34" charset="0"/>
              </a:rPr>
              <a:t>Quand une personne, née de ce centre, grandit en connaissant</a:t>
            </a:r>
            <a:endParaRPr lang="en-US">
              <a:latin typeface="Verdana" pitchFamily="34" charset="0"/>
            </a:endParaRPr>
          </a:p>
        </p:txBody>
      </p:sp>
      <p:sp>
        <p:nvSpPr>
          <p:cNvPr id="12" name="Rectangle 11"/>
          <p:cNvSpPr/>
          <p:nvPr/>
        </p:nvSpPr>
        <p:spPr>
          <a:xfrm>
            <a:off x="6643688" y="3714750"/>
            <a:ext cx="2500312" cy="400050"/>
          </a:xfrm>
          <a:prstGeom prst="rect">
            <a:avLst/>
          </a:prstGeom>
          <a:solidFill>
            <a:schemeClr val="bg2">
              <a:lumMod val="75000"/>
            </a:schemeClr>
          </a:solidFill>
        </p:spPr>
        <p:txBody>
          <a:bodyPr>
            <a:spAutoFit/>
          </a:bodyPr>
          <a:lstStyle/>
          <a:p>
            <a:pPr>
              <a:defRPr/>
            </a:pPr>
            <a:r>
              <a:rPr lang="fr-FR" sz="2000">
                <a:solidFill>
                  <a:srgbClr val="002060"/>
                </a:solidFill>
                <a:latin typeface="Arial Narrow" pitchFamily="34" charset="0"/>
              </a:rPr>
              <a:t>l'amour frères et sœurs </a:t>
            </a:r>
            <a:endParaRPr lang="en-US" sz="2000">
              <a:solidFill>
                <a:srgbClr val="002060"/>
              </a:solidFill>
              <a:latin typeface="Verdana" pitchFamily="34" charset="0"/>
            </a:endParaRPr>
          </a:p>
        </p:txBody>
      </p:sp>
      <p:sp>
        <p:nvSpPr>
          <p:cNvPr id="13" name="Rectangle 12"/>
          <p:cNvSpPr/>
          <p:nvPr/>
        </p:nvSpPr>
        <p:spPr>
          <a:xfrm>
            <a:off x="7429500" y="2643188"/>
            <a:ext cx="1714500" cy="400050"/>
          </a:xfrm>
          <a:prstGeom prst="rect">
            <a:avLst/>
          </a:prstGeom>
          <a:solidFill>
            <a:schemeClr val="bg2">
              <a:lumMod val="50000"/>
            </a:schemeClr>
          </a:solidFill>
        </p:spPr>
        <p:txBody>
          <a:bodyPr>
            <a:spAutoFit/>
          </a:bodyPr>
          <a:lstStyle/>
          <a:p>
            <a:pPr fontAlgn="auto">
              <a:spcBef>
                <a:spcPts val="0"/>
              </a:spcBef>
              <a:spcAft>
                <a:spcPts val="0"/>
              </a:spcAft>
              <a:defRPr/>
            </a:pPr>
            <a:r>
              <a:rPr lang="fr-FR" sz="2000" dirty="0">
                <a:latin typeface="Arial Narrow" pitchFamily="34" charset="0"/>
              </a:rPr>
              <a:t>l'amour conjugal </a:t>
            </a:r>
          </a:p>
        </p:txBody>
      </p:sp>
      <p:sp>
        <p:nvSpPr>
          <p:cNvPr id="14" name="Rectangle 13"/>
          <p:cNvSpPr>
            <a:spLocks noChangeArrowheads="1"/>
          </p:cNvSpPr>
          <p:nvPr/>
        </p:nvSpPr>
        <p:spPr bwMode="auto">
          <a:xfrm>
            <a:off x="0" y="5214938"/>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000">
                <a:latin typeface="Arial Narrow" pitchFamily="34" charset="0"/>
              </a:rPr>
              <a:t>A ce point ultime, le corps et l'esprit s'unissent verticalement et horizontalement, créant ainsi les conditions du bonheur. </a:t>
            </a:r>
          </a:p>
        </p:txBody>
      </p:sp>
      <p:sp>
        <p:nvSpPr>
          <p:cNvPr id="15" name="Rectangle 14"/>
          <p:cNvSpPr/>
          <p:nvPr/>
        </p:nvSpPr>
        <p:spPr>
          <a:xfrm>
            <a:off x="5857875" y="4572000"/>
            <a:ext cx="2073275" cy="400050"/>
          </a:xfrm>
          <a:prstGeom prst="rect">
            <a:avLst/>
          </a:prstGeom>
          <a:solidFill>
            <a:schemeClr val="bg2">
              <a:lumMod val="90000"/>
            </a:schemeClr>
          </a:solidFill>
        </p:spPr>
        <p:txBody>
          <a:bodyPr wrap="none">
            <a:spAutoFit/>
          </a:bodyPr>
          <a:lstStyle/>
          <a:p>
            <a:pPr>
              <a:defRPr/>
            </a:pPr>
            <a:r>
              <a:rPr lang="fr-FR" sz="2000">
                <a:solidFill>
                  <a:srgbClr val="002060"/>
                </a:solidFill>
                <a:latin typeface="Arial Narrow" pitchFamily="34" charset="0"/>
              </a:rPr>
              <a:t>l'amour d'un enfant, </a:t>
            </a:r>
            <a:endParaRPr lang="en-US" sz="2000">
              <a:solidFill>
                <a:srgbClr val="002060"/>
              </a:solidFill>
              <a:latin typeface="Verdana" pitchFamily="34" charset="0"/>
            </a:endParaRPr>
          </a:p>
        </p:txBody>
      </p:sp>
    </p:spTree>
    <p:extLst>
      <p:ext uri="{BB962C8B-B14F-4D97-AF65-F5344CB8AC3E}">
        <p14:creationId xmlns:p14="http://schemas.microsoft.com/office/powerpoint/2010/main" val="288709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20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1" nodeType="clickEffect">
                                  <p:stCondLst>
                                    <p:cond delay="0"/>
                                  </p:stCondLst>
                                  <p:iterate type="lt">
                                    <p:tmPct val="5000"/>
                                  </p:iterate>
                                  <p:childTnLst>
                                    <p:set>
                                      <p:cBhvr>
                                        <p:cTn id="66" dur="1" fill="hold">
                                          <p:stCondLst>
                                            <p:cond delay="0"/>
                                          </p:stCondLst>
                                        </p:cTn>
                                        <p:tgtEl>
                                          <p:spTgt spid="3"/>
                                        </p:tgtEl>
                                        <p:attrNameLst>
                                          <p:attrName>style.visibility</p:attrName>
                                        </p:attrNameLst>
                                      </p:cBhvr>
                                      <p:to>
                                        <p:strVal val="visible"/>
                                      </p:to>
                                    </p:set>
                                    <p:anim calcmode="lin" valueType="num">
                                      <p:cBhvr>
                                        <p:cTn id="67" dur="1000" fill="hold"/>
                                        <p:tgtEl>
                                          <p:spTgt spid="3"/>
                                        </p:tgtEl>
                                        <p:attrNameLst>
                                          <p:attrName>ppt_w</p:attrName>
                                        </p:attrNameLst>
                                      </p:cBhvr>
                                      <p:tavLst>
                                        <p:tav tm="0">
                                          <p:val>
                                            <p:fltVal val="0"/>
                                          </p:val>
                                        </p:tav>
                                        <p:tav tm="100000">
                                          <p:val>
                                            <p:strVal val="#ppt_w"/>
                                          </p:val>
                                        </p:tav>
                                      </p:tavLst>
                                    </p:anim>
                                    <p:anim calcmode="lin" valueType="num">
                                      <p:cBhvr>
                                        <p:cTn id="68" dur="1000" fill="hold"/>
                                        <p:tgtEl>
                                          <p:spTgt spid="3"/>
                                        </p:tgtEl>
                                        <p:attrNameLst>
                                          <p:attrName>ppt_h</p:attrName>
                                        </p:attrNameLst>
                                      </p:cBhvr>
                                      <p:tavLst>
                                        <p:tav tm="0">
                                          <p:val>
                                            <p:fltVal val="0"/>
                                          </p:val>
                                        </p:tav>
                                        <p:tav tm="100000">
                                          <p:val>
                                            <p:strVal val="#ppt_h"/>
                                          </p:val>
                                        </p:tav>
                                      </p:tavLst>
                                    </p:anim>
                                    <p:anim calcmode="lin" valueType="num">
                                      <p:cBhvr>
                                        <p:cTn id="69" dur="1000" fill="hold"/>
                                        <p:tgtEl>
                                          <p:spTgt spid="3"/>
                                        </p:tgtEl>
                                        <p:attrNameLst>
                                          <p:attrName>style.rotation</p:attrName>
                                        </p:attrNameLst>
                                      </p:cBhvr>
                                      <p:tavLst>
                                        <p:tav tm="0">
                                          <p:val>
                                            <p:fltVal val="90"/>
                                          </p:val>
                                        </p:tav>
                                        <p:tav tm="100000">
                                          <p:val>
                                            <p:fltVal val="0"/>
                                          </p:val>
                                        </p:tav>
                                      </p:tavLst>
                                    </p:anim>
                                    <p:animEffect transition="in" filter="fade">
                                      <p:cBhvr>
                                        <p:cTn id="70" dur="1000"/>
                                        <p:tgtEl>
                                          <p:spTgt spid="3"/>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2000"/>
                                        <p:tgtEl>
                                          <p:spTgt spid="9"/>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1000"/>
                                        <p:tgtEl>
                                          <p:spTgt spid="10"/>
                                        </p:tgtEl>
                                      </p:cBhvr>
                                    </p:animEffect>
                                    <p:anim calcmode="lin" valueType="num">
                                      <p:cBhvr>
                                        <p:cTn id="85" dur="1000" fill="hold"/>
                                        <p:tgtEl>
                                          <p:spTgt spid="10"/>
                                        </p:tgtEl>
                                        <p:attrNameLst>
                                          <p:attrName>ppt_x</p:attrName>
                                        </p:attrNameLst>
                                      </p:cBhvr>
                                      <p:tavLst>
                                        <p:tav tm="0">
                                          <p:val>
                                            <p:strVal val="#ppt_x"/>
                                          </p:val>
                                        </p:tav>
                                        <p:tav tm="100000">
                                          <p:val>
                                            <p:strVal val="#ppt_x"/>
                                          </p:val>
                                        </p:tav>
                                      </p:tavLst>
                                    </p:anim>
                                    <p:anim calcmode="lin" valueType="num">
                                      <p:cBhvr>
                                        <p:cTn id="8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P spid="4" grpId="0" build="p"/>
      <p:bldP spid="5" grpId="0"/>
      <p:bldP spid="6" grpId="0" animBg="1"/>
      <p:bldP spid="7" grpId="0" animBg="1"/>
      <p:bldP spid="8" grpId="0" animBg="1"/>
      <p:bldP spid="10" grpId="0" animBg="1"/>
      <p:bldP spid="11" grpId="0"/>
      <p:bldP spid="12" grpId="0" animBg="1"/>
      <p:bldP spid="13" grpId="0" animBg="1"/>
      <p:bldP spid="14" grpId="0"/>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Nos personnages mal-aimants et mal-aimés</a:t>
            </a:r>
            <a:endParaRPr lang="fr-FR" dirty="0"/>
          </a:p>
        </p:txBody>
      </p:sp>
      <p:sp>
        <p:nvSpPr>
          <p:cNvPr id="3" name="Espace réservé du contenu 2"/>
          <p:cNvSpPr>
            <a:spLocks noGrp="1"/>
          </p:cNvSpPr>
          <p:nvPr>
            <p:ph idx="1"/>
          </p:nvPr>
        </p:nvSpPr>
        <p:spPr>
          <a:xfrm>
            <a:off x="457200" y="1772816"/>
            <a:ext cx="4618856" cy="4525963"/>
          </a:xfrm>
        </p:spPr>
        <p:style>
          <a:lnRef idx="0">
            <a:schemeClr val="accent2"/>
          </a:lnRef>
          <a:fillRef idx="3">
            <a:schemeClr val="accent2"/>
          </a:fillRef>
          <a:effectRef idx="3">
            <a:schemeClr val="accent2"/>
          </a:effectRef>
          <a:fontRef idx="minor">
            <a:schemeClr val="lt1"/>
          </a:fontRef>
        </p:style>
        <p:txBody>
          <a:bodyPr/>
          <a:lstStyle/>
          <a:p>
            <a:pPr lvl="0">
              <a:defRPr/>
            </a:pPr>
            <a:r>
              <a:rPr lang="fr-FR" dirty="0">
                <a:solidFill>
                  <a:schemeClr val="bg1"/>
                </a:solidFill>
                <a:effectLst>
                  <a:outerShdw blurRad="38100" dist="38100" dir="2700000" algn="tl">
                    <a:srgbClr val="000000">
                      <a:alpha val="43137"/>
                    </a:srgbClr>
                  </a:outerShdw>
                </a:effectLst>
              </a:rPr>
              <a:t>L’amour faux </a:t>
            </a:r>
            <a:r>
              <a:rPr lang="fr-FR" dirty="0" smtClean="0">
                <a:solidFill>
                  <a:schemeClr val="bg1"/>
                </a:solidFill>
                <a:effectLst>
                  <a:outerShdw blurRad="38100" dist="38100" dir="2700000" algn="tl">
                    <a:srgbClr val="000000">
                      <a:alpha val="43137"/>
                    </a:srgbClr>
                  </a:outerShdw>
                </a:effectLst>
              </a:rPr>
              <a:t>amène à </a:t>
            </a:r>
            <a:r>
              <a:rPr lang="fr-FR" dirty="0">
                <a:solidFill>
                  <a:schemeClr val="bg1"/>
                </a:solidFill>
                <a:effectLst>
                  <a:outerShdw blurRad="38100" dist="38100" dir="2700000" algn="tl">
                    <a:srgbClr val="000000">
                      <a:alpha val="43137"/>
                    </a:srgbClr>
                  </a:outerShdw>
                </a:effectLst>
              </a:rPr>
              <a:t>de tragiques contre-emplois et </a:t>
            </a:r>
            <a:r>
              <a:rPr lang="fr-FR" dirty="0" smtClean="0">
                <a:solidFill>
                  <a:schemeClr val="bg1"/>
                </a:solidFill>
                <a:effectLst>
                  <a:outerShdw blurRad="38100" dist="38100" dir="2700000" algn="tl">
                    <a:srgbClr val="000000">
                      <a:alpha val="43137"/>
                    </a:srgbClr>
                  </a:outerShdw>
                </a:effectLst>
              </a:rPr>
              <a:t>à </a:t>
            </a:r>
            <a:r>
              <a:rPr lang="fr-FR" dirty="0">
                <a:solidFill>
                  <a:schemeClr val="bg1"/>
                </a:solidFill>
                <a:effectLst>
                  <a:outerShdw blurRad="38100" dist="38100" dir="2700000" algn="tl">
                    <a:srgbClr val="000000">
                      <a:alpha val="43137"/>
                    </a:srgbClr>
                  </a:outerShdw>
                </a:effectLst>
              </a:rPr>
              <a:t>jouer de faux personnages </a:t>
            </a:r>
            <a:r>
              <a:rPr lang="fr-FR" dirty="0" smtClean="0">
                <a:solidFill>
                  <a:schemeClr val="bg1"/>
                </a:solidFill>
                <a:effectLst>
                  <a:outerShdw blurRad="38100" dist="38100" dir="2700000" algn="tl">
                    <a:srgbClr val="000000">
                      <a:alpha val="43137"/>
                    </a:srgbClr>
                  </a:outerShdw>
                </a:effectLst>
              </a:rPr>
              <a:t>tout au </a:t>
            </a:r>
            <a:r>
              <a:rPr lang="fr-FR" dirty="0">
                <a:solidFill>
                  <a:schemeClr val="bg1"/>
                </a:solidFill>
                <a:effectLst>
                  <a:outerShdw blurRad="38100" dist="38100" dir="2700000" algn="tl">
                    <a:srgbClr val="000000">
                      <a:alpha val="43137"/>
                    </a:srgbClr>
                  </a:outerShdw>
                </a:effectLst>
              </a:rPr>
              <a:t>long de notre projet affectif et </a:t>
            </a:r>
            <a:r>
              <a:rPr lang="fr-FR" dirty="0" smtClean="0">
                <a:solidFill>
                  <a:schemeClr val="bg1"/>
                </a:solidFill>
                <a:effectLst>
                  <a:outerShdw blurRad="38100" dist="38100" dir="2700000" algn="tl">
                    <a:srgbClr val="000000">
                      <a:alpha val="43137"/>
                    </a:srgbClr>
                  </a:outerShdw>
                </a:effectLst>
              </a:rPr>
              <a:t>familial</a:t>
            </a:r>
            <a:endParaRPr lang="fr-FR" dirty="0">
              <a:solidFill>
                <a:schemeClr val="bg1"/>
              </a:solidFill>
              <a:effectLst>
                <a:outerShdw blurRad="38100" dist="38100" dir="2700000" algn="tl">
                  <a:srgbClr val="000000">
                    <a:alpha val="43137"/>
                  </a:srgbClr>
                </a:outerShdw>
              </a:effectLst>
            </a:endParaRPr>
          </a:p>
          <a:p>
            <a:r>
              <a:rPr lang="fr-FR" dirty="0" smtClean="0">
                <a:solidFill>
                  <a:schemeClr val="bg1"/>
                </a:solidFill>
                <a:effectLst>
                  <a:outerShdw blurRad="38100" dist="38100" dir="2700000" algn="tl">
                    <a:srgbClr val="000000">
                      <a:alpha val="43137"/>
                    </a:srgbClr>
                  </a:outerShdw>
                </a:effectLst>
              </a:rPr>
              <a:t>La perturbation des repères affectifs et des règles de savoir-vivre fragilise et enferme dans un personnage en échec affectif : je ne sais pas aimer, je ne sais pas être aimé.</a:t>
            </a:r>
            <a:r>
              <a:rPr lang="fr-FR" dirty="0" smtClean="0"/>
              <a:t> </a:t>
            </a:r>
            <a:endParaRPr lang="fr-FR" dirty="0"/>
          </a:p>
        </p:txBody>
      </p:sp>
      <p:pic>
        <p:nvPicPr>
          <p:cNvPr id="2050" name="Picture 2" descr="dependance affective">
            <a:hlinkClick r:id="rId2"/>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3293"/>
          <a:stretch/>
        </p:blipFill>
        <p:spPr bwMode="auto">
          <a:xfrm>
            <a:off x="4932040" y="2043359"/>
            <a:ext cx="3919535" cy="38884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762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8000" dirty="0" smtClean="0"/>
              <a:t>citations</a:t>
            </a:r>
            <a:endParaRPr lang="fr-FR" sz="8000" dirty="0"/>
          </a:p>
        </p:txBody>
      </p:sp>
      <p:pic>
        <p:nvPicPr>
          <p:cNvPr id="3074" name="Picture 2" descr="Suri Cruise ne cesse d'imiter sa jolie maman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750" y="1245009575"/>
            <a:ext cx="9048750" cy="7400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à coins arrondis 2"/>
          <p:cNvSpPr/>
          <p:nvPr/>
        </p:nvSpPr>
        <p:spPr>
          <a:xfrm>
            <a:off x="179511" y="1668048"/>
            <a:ext cx="3384378" cy="952483"/>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2000" dirty="0">
                <a:solidFill>
                  <a:srgbClr val="FFFF00"/>
                </a:solidFill>
                <a:effectLst>
                  <a:outerShdw blurRad="38100" dist="38100" dir="2700000" algn="tl">
                    <a:srgbClr val="000000">
                      <a:alpha val="43137"/>
                    </a:srgbClr>
                  </a:outerShdw>
                </a:effectLst>
                <a:latin typeface="+mj-lt"/>
              </a:rPr>
              <a:t>« Le souci de sa propre image, voilà  l’incorrigible immaturité de l'homme. » Milan </a:t>
            </a:r>
            <a:r>
              <a:rPr lang="fr-FR" sz="2000" dirty="0" smtClean="0">
                <a:solidFill>
                  <a:srgbClr val="FFFF00"/>
                </a:solidFill>
                <a:effectLst>
                  <a:outerShdw blurRad="38100" dist="38100" dir="2700000" algn="tl">
                    <a:srgbClr val="000000">
                      <a:alpha val="43137"/>
                    </a:srgbClr>
                  </a:outerShdw>
                </a:effectLst>
                <a:latin typeface="+mj-lt"/>
              </a:rPr>
              <a:t>Kundera</a:t>
            </a:r>
            <a:endParaRPr lang="fr-FR" sz="2000" dirty="0">
              <a:solidFill>
                <a:srgbClr val="FFFF00"/>
              </a:solidFill>
              <a:effectLst>
                <a:outerShdw blurRad="38100" dist="38100" dir="2700000" algn="tl">
                  <a:srgbClr val="000000">
                    <a:alpha val="43137"/>
                  </a:srgbClr>
                </a:outerShdw>
              </a:effectLst>
            </a:endParaRPr>
          </a:p>
        </p:txBody>
      </p:sp>
      <p:sp>
        <p:nvSpPr>
          <p:cNvPr id="5" name="Larme 4"/>
          <p:cNvSpPr/>
          <p:nvPr/>
        </p:nvSpPr>
        <p:spPr>
          <a:xfrm>
            <a:off x="51763" y="2780928"/>
            <a:ext cx="3512125" cy="2160240"/>
          </a:xfrm>
          <a:prstGeom prst="teardrop">
            <a:avLst/>
          </a:prstGeom>
        </p:spPr>
        <p:style>
          <a:lnRef idx="0">
            <a:schemeClr val="accent2"/>
          </a:lnRef>
          <a:fillRef idx="3">
            <a:schemeClr val="accent2"/>
          </a:fillRef>
          <a:effectRef idx="3">
            <a:schemeClr val="accent2"/>
          </a:effectRef>
          <a:fontRef idx="minor">
            <a:schemeClr val="lt1"/>
          </a:fontRef>
        </p:style>
        <p:txBody>
          <a:bodyPr rtlCol="0" anchor="ctr"/>
          <a:lstStyle/>
          <a:p>
            <a:r>
              <a:rPr lang="fr-FR" i="1" dirty="0">
                <a:latin typeface="Garamond" pitchFamily="18" charset="0"/>
              </a:rPr>
              <a:t>« En amour, </a:t>
            </a:r>
            <a:r>
              <a:rPr lang="fr-FR" i="1" dirty="0" smtClean="0">
                <a:latin typeface="Garamond" pitchFamily="18" charset="0"/>
              </a:rPr>
              <a:t>ce qu’on aime, c’est  </a:t>
            </a:r>
            <a:r>
              <a:rPr lang="fr-FR" i="1" dirty="0">
                <a:latin typeface="Garamond" pitchFamily="18" charset="0"/>
              </a:rPr>
              <a:t>sa propre </a:t>
            </a:r>
            <a:r>
              <a:rPr lang="fr-FR" i="1" dirty="0" smtClean="0">
                <a:latin typeface="Garamond" pitchFamily="18" charset="0"/>
              </a:rPr>
              <a:t>image flatteuse que </a:t>
            </a:r>
            <a:r>
              <a:rPr lang="fr-FR" i="1" dirty="0">
                <a:latin typeface="Garamond" pitchFamily="18" charset="0"/>
              </a:rPr>
              <a:t>l’autre </a:t>
            </a:r>
            <a:r>
              <a:rPr lang="fr-FR" i="1" dirty="0" smtClean="0">
                <a:latin typeface="Garamond" pitchFamily="18" charset="0"/>
              </a:rPr>
              <a:t>vous renvoie</a:t>
            </a:r>
            <a:r>
              <a:rPr lang="fr-FR" i="1" dirty="0">
                <a:latin typeface="Garamond" pitchFamily="18" charset="0"/>
              </a:rPr>
              <a:t> de vous-même. » </a:t>
            </a:r>
            <a:endParaRPr lang="fr-FR" i="1" dirty="0" smtClean="0">
              <a:latin typeface="Garamond" pitchFamily="18" charset="0"/>
            </a:endParaRPr>
          </a:p>
          <a:p>
            <a:r>
              <a:rPr lang="fr-FR" i="1" dirty="0" smtClean="0">
                <a:latin typeface="Garamond" pitchFamily="18" charset="0"/>
              </a:rPr>
              <a:t>Jean-Jacques </a:t>
            </a:r>
            <a:r>
              <a:rPr lang="fr-FR" i="1" dirty="0">
                <a:latin typeface="Garamond" pitchFamily="18" charset="0"/>
              </a:rPr>
              <a:t>Sempé</a:t>
            </a:r>
          </a:p>
        </p:txBody>
      </p:sp>
      <p:sp>
        <p:nvSpPr>
          <p:cNvPr id="6" name="Organigramme : Carte perforée 5"/>
          <p:cNvSpPr/>
          <p:nvPr/>
        </p:nvSpPr>
        <p:spPr>
          <a:xfrm>
            <a:off x="179511" y="5085184"/>
            <a:ext cx="3600402" cy="1584176"/>
          </a:xfrm>
          <a:prstGeom prst="flowChartPunchedCard">
            <a:avLst/>
          </a:prstGeom>
        </p:spPr>
        <p:style>
          <a:lnRef idx="0">
            <a:schemeClr val="accent5"/>
          </a:lnRef>
          <a:fillRef idx="3">
            <a:schemeClr val="accent5"/>
          </a:fillRef>
          <a:effectRef idx="3">
            <a:schemeClr val="accent5"/>
          </a:effectRef>
          <a:fontRef idx="minor">
            <a:schemeClr val="lt1"/>
          </a:fontRef>
        </p:style>
        <p:txBody>
          <a:bodyPr rtlCol="0" anchor="ctr"/>
          <a:lstStyle/>
          <a:p>
            <a:r>
              <a:rPr lang="fr-FR" sz="1600" b="1" dirty="0" smtClean="0">
                <a:solidFill>
                  <a:schemeClr val="bg1">
                    <a:lumMod val="65000"/>
                  </a:schemeClr>
                </a:solidFill>
                <a:effectLst>
                  <a:outerShdw blurRad="38100" dist="38100" dir="2700000" algn="tl">
                    <a:srgbClr val="000000">
                      <a:alpha val="43137"/>
                    </a:srgbClr>
                  </a:outerShdw>
                </a:effectLst>
                <a:latin typeface="Arial Black" pitchFamily="34" charset="0"/>
              </a:rPr>
              <a:t>A la racine du mensonge se trouve l’image idéalisée</a:t>
            </a:r>
            <a:r>
              <a:rPr lang="fr-FR" sz="1600" b="1" dirty="0">
                <a:solidFill>
                  <a:schemeClr val="bg1">
                    <a:lumMod val="65000"/>
                  </a:schemeClr>
                </a:solidFill>
                <a:effectLst>
                  <a:outerShdw blurRad="38100" dist="38100" dir="2700000" algn="tl">
                    <a:srgbClr val="000000">
                      <a:alpha val="43137"/>
                    </a:srgbClr>
                  </a:outerShdw>
                </a:effectLst>
                <a:latin typeface="Arial Black" pitchFamily="34" charset="0"/>
              </a:rPr>
              <a:t> que nous avons de nous-mêmes et que nous souhaitons imposer à autrui. » Anaïs Nin</a:t>
            </a:r>
          </a:p>
        </p:txBody>
      </p:sp>
      <p:sp>
        <p:nvSpPr>
          <p:cNvPr id="7" name="Organigramme : Document 6"/>
          <p:cNvSpPr/>
          <p:nvPr/>
        </p:nvSpPr>
        <p:spPr>
          <a:xfrm>
            <a:off x="3923929" y="1668049"/>
            <a:ext cx="5040559" cy="1904967"/>
          </a:xfrm>
          <a:prstGeom prst="flowChartDocumen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dirty="0">
                <a:latin typeface="+mj-lt"/>
              </a:rPr>
              <a:t> </a:t>
            </a:r>
            <a:r>
              <a:rPr lang="fr-FR" dirty="0" smtClean="0">
                <a:latin typeface="+mj-lt"/>
              </a:rPr>
              <a:t> </a:t>
            </a:r>
            <a:r>
              <a:rPr lang="fr-FR" sz="2000" i="1" dirty="0" smtClean="0">
                <a:latin typeface="+mj-lt"/>
              </a:rPr>
              <a:t>L'éducation</a:t>
            </a:r>
            <a:r>
              <a:rPr lang="fr-FR" sz="2000" i="1" dirty="0">
                <a:latin typeface="+mj-lt"/>
              </a:rPr>
              <a:t> consiste à comprendre l'enfant tel qu'il est, sans lui imposer l'image de ce que nous pensons qu'il devrait être.  » </a:t>
            </a:r>
            <a:endParaRPr lang="fr-FR" sz="2000" i="1" dirty="0" smtClean="0">
              <a:latin typeface="+mj-lt"/>
            </a:endParaRPr>
          </a:p>
          <a:p>
            <a:pPr algn="ctr"/>
            <a:r>
              <a:rPr lang="fr-FR" sz="2000" b="1" dirty="0" err="1" smtClean="0">
                <a:latin typeface="+mj-lt"/>
              </a:rPr>
              <a:t>Jiddu</a:t>
            </a:r>
            <a:r>
              <a:rPr lang="fr-FR" sz="2000" b="1" dirty="0" smtClean="0">
                <a:latin typeface="+mj-lt"/>
              </a:rPr>
              <a:t> </a:t>
            </a:r>
            <a:r>
              <a:rPr lang="fr-FR" sz="2000" b="1" dirty="0" err="1" smtClean="0">
                <a:latin typeface="+mj-lt"/>
              </a:rPr>
              <a:t>Krishnamurti</a:t>
            </a:r>
            <a:endParaRPr lang="fr-FR" dirty="0"/>
          </a:p>
        </p:txBody>
      </p:sp>
      <p:sp>
        <p:nvSpPr>
          <p:cNvPr id="9" name="Rogner un rectangle avec un coin diagonal 8"/>
          <p:cNvSpPr/>
          <p:nvPr/>
        </p:nvSpPr>
        <p:spPr>
          <a:xfrm>
            <a:off x="3923929" y="3789040"/>
            <a:ext cx="5040560" cy="2880320"/>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fr-FR" i="1" dirty="0">
                <a:solidFill>
                  <a:srgbClr val="FFC000"/>
                </a:solidFill>
                <a:latin typeface="Garamond" pitchFamily="18" charset="0"/>
              </a:rPr>
              <a:t>Devant autrui, en maintes occasions, nous devons produire une certaine image de nous-mêmes, conforme à ce qu’on attend de nous ; nous nous sentons « en représentation » </a:t>
            </a:r>
            <a:r>
              <a:rPr lang="fr-FR" b="1" i="1" dirty="0">
                <a:solidFill>
                  <a:srgbClr val="FFC000"/>
                </a:solidFill>
                <a:latin typeface="Garamond" pitchFamily="18" charset="0"/>
              </a:rPr>
              <a:t>: ils me regardent, je ne dois point décevoir</a:t>
            </a:r>
            <a:r>
              <a:rPr lang="fr-FR" i="1" dirty="0">
                <a:solidFill>
                  <a:srgbClr val="FFC000"/>
                </a:solidFill>
                <a:latin typeface="Garamond" pitchFamily="18" charset="0"/>
              </a:rPr>
              <a:t>. C’est par l’adoption d’un personnage type que nous assumons notre rôle social. Rôle plus imposé que choisi. » </a:t>
            </a:r>
            <a:endParaRPr lang="fr-FR" i="1" dirty="0" smtClean="0">
              <a:solidFill>
                <a:srgbClr val="FFC000"/>
              </a:solidFill>
              <a:latin typeface="Garamond" pitchFamily="18" charset="0"/>
            </a:endParaRPr>
          </a:p>
          <a:p>
            <a:r>
              <a:rPr lang="fr-FR" b="1" dirty="0" smtClean="0">
                <a:solidFill>
                  <a:srgbClr val="FFC000"/>
                </a:solidFill>
                <a:latin typeface="Garamond" pitchFamily="18" charset="0"/>
              </a:rPr>
              <a:t>J</a:t>
            </a:r>
            <a:r>
              <a:rPr lang="fr-FR" b="1" dirty="0">
                <a:solidFill>
                  <a:srgbClr val="FFC000"/>
                </a:solidFill>
                <a:latin typeface="Garamond" pitchFamily="18" charset="0"/>
              </a:rPr>
              <a:t>. </a:t>
            </a:r>
            <a:r>
              <a:rPr lang="fr-FR" b="1" dirty="0" err="1">
                <a:solidFill>
                  <a:srgbClr val="FFC000"/>
                </a:solidFill>
                <a:latin typeface="Garamond" pitchFamily="18" charset="0"/>
              </a:rPr>
              <a:t>Maisonnneuve</a:t>
            </a:r>
            <a:endParaRPr lang="fr-FR" b="1" dirty="0">
              <a:solidFill>
                <a:srgbClr val="FFC000"/>
              </a:solidFill>
              <a:latin typeface="Garamond" pitchFamily="18" charset="0"/>
            </a:endParaRPr>
          </a:p>
        </p:txBody>
      </p:sp>
    </p:spTree>
    <p:extLst>
      <p:ext uri="{BB962C8B-B14F-4D97-AF65-F5344CB8AC3E}">
        <p14:creationId xmlns:p14="http://schemas.microsoft.com/office/powerpoint/2010/main" val="3880579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3068960"/>
            <a:ext cx="7524328" cy="1872208"/>
          </a:xfrm>
        </p:spPr>
        <p:txBody>
          <a:bodyPr>
            <a:normAutofit/>
          </a:bodyPr>
          <a:lstStyle/>
          <a:p>
            <a:r>
              <a:rPr lang="fr-FR" sz="2000" dirty="0" smtClean="0">
                <a:effectLst/>
              </a:rPr>
              <a:t>Vous </a:t>
            </a:r>
            <a:r>
              <a:rPr lang="fr-FR" sz="2000" dirty="0">
                <a:effectLst/>
              </a:rPr>
              <a:t>voulez vivre avec une certaine image de vous-même </a:t>
            </a:r>
            <a:br>
              <a:rPr lang="fr-FR" sz="2000" dirty="0">
                <a:effectLst/>
              </a:rPr>
            </a:br>
            <a:r>
              <a:rPr lang="fr-FR" sz="2000" dirty="0">
                <a:effectLst/>
              </a:rPr>
              <a:t>(1) par amour-propre (2) pour répondre aux attentes de votre milieu. </a:t>
            </a:r>
            <a:br>
              <a:rPr lang="fr-FR" sz="2000" dirty="0">
                <a:effectLst/>
              </a:rPr>
            </a:br>
            <a:r>
              <a:rPr lang="fr-FR" sz="2000" dirty="0">
                <a:effectLst/>
              </a:rPr>
              <a:t>D’où vient cette image ? Expliquez vos </a:t>
            </a:r>
            <a:r>
              <a:rPr lang="fr-FR" sz="2000" dirty="0" smtClean="0">
                <a:effectLst/>
              </a:rPr>
              <a:t>luttes et vos </a:t>
            </a:r>
            <a:r>
              <a:rPr lang="fr-FR" sz="2000" dirty="0">
                <a:effectLst/>
              </a:rPr>
              <a:t>stratégies pour incarner au mieux une certaine image de vous-même. </a:t>
            </a:r>
          </a:p>
        </p:txBody>
      </p:sp>
      <p:sp>
        <p:nvSpPr>
          <p:cNvPr id="6" name="Rectangle 5"/>
          <p:cNvSpPr/>
          <p:nvPr/>
        </p:nvSpPr>
        <p:spPr>
          <a:xfrm>
            <a:off x="179512" y="5157192"/>
            <a:ext cx="8640960" cy="461665"/>
          </a:xfrm>
          <a:prstGeom prst="rect">
            <a:avLst/>
          </a:prstGeom>
        </p:spPr>
        <p:txBody>
          <a:bodyPr wrap="square">
            <a:spAutoFit/>
          </a:bodyPr>
          <a:lstStyle/>
          <a:p>
            <a:endParaRPr lang="fr-FR" sz="2400" dirty="0"/>
          </a:p>
        </p:txBody>
      </p:sp>
      <p:sp>
        <p:nvSpPr>
          <p:cNvPr id="2" name="Rectangle 1"/>
          <p:cNvSpPr/>
          <p:nvPr/>
        </p:nvSpPr>
        <p:spPr>
          <a:xfrm>
            <a:off x="2358008" y="16362"/>
            <a:ext cx="4716016" cy="101566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4000" dirty="0">
                <a:latin typeface="Arial Black" pitchFamily="34" charset="0"/>
              </a:rPr>
              <a:t>Table 1 : </a:t>
            </a:r>
            <a:endParaRPr lang="fr-FR" sz="4000" dirty="0" smtClean="0">
              <a:latin typeface="Arial Black" pitchFamily="34" charset="0"/>
            </a:endParaRPr>
          </a:p>
          <a:p>
            <a:pPr algn="ctr"/>
            <a:r>
              <a:rPr lang="fr-FR" sz="2000" dirty="0" smtClean="0"/>
              <a:t>«</a:t>
            </a:r>
            <a:r>
              <a:rPr lang="fr-FR" sz="2000" i="1" dirty="0">
                <a:latin typeface="+mj-lt"/>
              </a:rPr>
              <a:t> Toute ma vie, je me ferai une certaine image de moi-même </a:t>
            </a:r>
            <a:r>
              <a:rPr lang="fr-FR" sz="2000" i="1" dirty="0" smtClean="0">
                <a:latin typeface="+mj-lt"/>
              </a:rPr>
              <a:t>»</a:t>
            </a:r>
            <a:endParaRPr lang="fr-FR" sz="2000" i="1" dirty="0">
              <a:latin typeface="+mj-lt"/>
            </a:endParaRPr>
          </a:p>
        </p:txBody>
      </p:sp>
      <p:pic>
        <p:nvPicPr>
          <p:cNvPr id="4" name="Image 3"/>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145300" y="1122844"/>
            <a:ext cx="2986539" cy="1702708"/>
          </a:xfrm>
          <a:prstGeom prst="rect">
            <a:avLst/>
          </a:prstGeom>
        </p:spPr>
      </p:pic>
      <p:pic>
        <p:nvPicPr>
          <p:cNvPr id="5" name="Imag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7864" y="1097360"/>
            <a:ext cx="2304256" cy="1728192"/>
          </a:xfrm>
          <a:prstGeom prst="rect">
            <a:avLst/>
          </a:prstGeom>
        </p:spPr>
      </p:pic>
      <p:pic>
        <p:nvPicPr>
          <p:cNvPr id="7" name="Imag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82546" y="1124743"/>
            <a:ext cx="3024336" cy="1657767"/>
          </a:xfrm>
          <a:prstGeom prst="rect">
            <a:avLst/>
          </a:prstGeom>
        </p:spPr>
      </p:pic>
    </p:spTree>
    <p:extLst>
      <p:ext uri="{BB962C8B-B14F-4D97-AF65-F5344CB8AC3E}">
        <p14:creationId xmlns:p14="http://schemas.microsoft.com/office/powerpoint/2010/main" val="3368280263"/>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Table 1</a:t>
            </a:r>
            <a:endParaRPr lang="fr-FR" dirty="0"/>
          </a:p>
        </p:txBody>
      </p:sp>
      <p:sp>
        <p:nvSpPr>
          <p:cNvPr id="5" name="Espace réservé du contenu 4"/>
          <p:cNvSpPr>
            <a:spLocks noGrp="1"/>
          </p:cNvSpPr>
          <p:nvPr>
            <p:ph idx="1"/>
          </p:nvPr>
        </p:nvSpPr>
        <p:spPr>
          <a:xfrm>
            <a:off x="0" y="1600200"/>
            <a:ext cx="9144000" cy="5257800"/>
          </a:xfrm>
        </p:spPr>
        <p:txBody>
          <a:bodyPr>
            <a:normAutofit fontScale="92500"/>
          </a:bodyPr>
          <a:lstStyle/>
          <a:p>
            <a:r>
              <a:rPr lang="fr-FR" b="1" dirty="0" err="1" smtClean="0">
                <a:effectLst>
                  <a:outerShdw blurRad="38100" dist="38100" dir="2700000" algn="tl">
                    <a:srgbClr val="000000">
                      <a:alpha val="43137"/>
                    </a:srgbClr>
                  </a:outerShdw>
                </a:effectLst>
                <a:latin typeface="+mj-lt"/>
              </a:rPr>
              <a:t>Chouaïb</a:t>
            </a:r>
            <a:r>
              <a:rPr lang="fr-FR" b="1" dirty="0" smtClean="0">
                <a:effectLst>
                  <a:outerShdw blurRad="38100" dist="38100" dir="2700000" algn="tl">
                    <a:srgbClr val="000000">
                      <a:alpha val="43137"/>
                    </a:srgbClr>
                  </a:outerShdw>
                </a:effectLst>
                <a:latin typeface="+mj-lt"/>
              </a:rPr>
              <a:t> : </a:t>
            </a:r>
            <a:r>
              <a:rPr lang="fr-FR" dirty="0" smtClean="0">
                <a:latin typeface="+mj-lt"/>
              </a:rPr>
              <a:t>image de tolérance, soigneux, correct. Vient de l’éducation (religion stricte) – Soi : manque de confiance. Pas pour les autres, mais pour lui-même. Difficile d’être différent de sa famille</a:t>
            </a:r>
          </a:p>
          <a:p>
            <a:r>
              <a:rPr lang="fr-FR" b="1" dirty="0" err="1" smtClean="0">
                <a:effectLst>
                  <a:outerShdw blurRad="38100" dist="38100" dir="2700000" algn="tl">
                    <a:srgbClr val="000000">
                      <a:alpha val="43137"/>
                    </a:srgbClr>
                  </a:outerShdw>
                </a:effectLst>
                <a:latin typeface="+mj-lt"/>
              </a:rPr>
              <a:t>Lyée</a:t>
            </a:r>
            <a:r>
              <a:rPr lang="fr-FR" b="1" dirty="0" smtClean="0">
                <a:effectLst>
                  <a:outerShdw blurRad="38100" dist="38100" dir="2700000" algn="tl">
                    <a:srgbClr val="000000">
                      <a:alpha val="43137"/>
                    </a:srgbClr>
                  </a:outerShdw>
                </a:effectLst>
                <a:latin typeface="+mj-lt"/>
              </a:rPr>
              <a:t> </a:t>
            </a:r>
            <a:r>
              <a:rPr lang="fr-FR" b="1" dirty="0" smtClean="0">
                <a:effectLst>
                  <a:outerShdw blurRad="38100" dist="38100" dir="2700000" algn="tl">
                    <a:srgbClr val="000000">
                      <a:alpha val="43137"/>
                    </a:srgbClr>
                  </a:outerShdw>
                </a:effectLst>
                <a:latin typeface="+mj-lt"/>
              </a:rPr>
              <a:t>: </a:t>
            </a:r>
            <a:r>
              <a:rPr lang="fr-FR" dirty="0" smtClean="0">
                <a:latin typeface="+mj-lt"/>
              </a:rPr>
              <a:t>image pas seulement physique, mais son cœur. Donner un sens à sa vie. Laisser un impact positifµ. Education, influence de sa Maman, espoir. Suivre sa conscience. Difficile (routine)</a:t>
            </a:r>
          </a:p>
          <a:p>
            <a:r>
              <a:rPr lang="fr-FR" b="1" dirty="0" smtClean="0">
                <a:effectLst>
                  <a:outerShdw blurRad="38100" dist="38100" dir="2700000" algn="tl">
                    <a:srgbClr val="000000">
                      <a:alpha val="43137"/>
                    </a:srgbClr>
                  </a:outerShdw>
                </a:effectLst>
                <a:latin typeface="+mj-lt"/>
              </a:rPr>
              <a:t>In </a:t>
            </a:r>
            <a:r>
              <a:rPr lang="fr-FR" b="1" dirty="0" err="1" smtClean="0">
                <a:effectLst>
                  <a:outerShdw blurRad="38100" dist="38100" dir="2700000" algn="tl">
                    <a:srgbClr val="000000">
                      <a:alpha val="43137"/>
                    </a:srgbClr>
                  </a:outerShdw>
                </a:effectLst>
                <a:latin typeface="+mj-lt"/>
              </a:rPr>
              <a:t>Shil</a:t>
            </a:r>
            <a:r>
              <a:rPr lang="fr-FR" b="1" dirty="0" smtClean="0">
                <a:effectLst>
                  <a:outerShdw blurRad="38100" dist="38100" dir="2700000" algn="tl">
                    <a:srgbClr val="000000">
                      <a:alpha val="43137"/>
                    </a:srgbClr>
                  </a:outerShdw>
                </a:effectLst>
                <a:latin typeface="+mj-lt"/>
              </a:rPr>
              <a:t> : </a:t>
            </a:r>
            <a:r>
              <a:rPr lang="fr-FR" dirty="0" smtClean="0">
                <a:latin typeface="+mj-lt"/>
              </a:rPr>
              <a:t>pour aider les autres. Réfléchi sur sa vie. Souffrance, veut comprendre ceux qui souffrent. Heureuse quand les gens la voient comme serviable. </a:t>
            </a:r>
          </a:p>
          <a:p>
            <a:r>
              <a:rPr lang="fr-FR" b="1" dirty="0" err="1" smtClean="0">
                <a:effectLst>
                  <a:outerShdw blurRad="38100" dist="38100" dir="2700000" algn="tl">
                    <a:srgbClr val="000000">
                      <a:alpha val="43137"/>
                    </a:srgbClr>
                  </a:outerShdw>
                </a:effectLst>
                <a:latin typeface="+mj-lt"/>
              </a:rPr>
              <a:t>Hyang</a:t>
            </a:r>
            <a:r>
              <a:rPr lang="fr-FR" b="1" dirty="0" smtClean="0">
                <a:effectLst>
                  <a:outerShdw blurRad="38100" dist="38100" dir="2700000" algn="tl">
                    <a:srgbClr val="000000">
                      <a:alpha val="43137"/>
                    </a:srgbClr>
                  </a:outerShdw>
                </a:effectLst>
                <a:latin typeface="+mj-lt"/>
              </a:rPr>
              <a:t> Shin : </a:t>
            </a:r>
            <a:r>
              <a:rPr lang="fr-FR" dirty="0" smtClean="0">
                <a:latin typeface="+mj-lt"/>
              </a:rPr>
              <a:t>image </a:t>
            </a:r>
            <a:r>
              <a:rPr lang="fr-FR" dirty="0" err="1" smtClean="0">
                <a:latin typeface="+mj-lt"/>
              </a:rPr>
              <a:t>chale</a:t>
            </a:r>
            <a:r>
              <a:rPr lang="fr-FR" dirty="0" smtClean="0">
                <a:latin typeface="+mj-lt"/>
              </a:rPr>
              <a:t>	</a:t>
            </a:r>
            <a:r>
              <a:rPr lang="fr-FR" dirty="0" err="1" smtClean="0">
                <a:latin typeface="+mj-lt"/>
              </a:rPr>
              <a:t>ureuse</a:t>
            </a:r>
            <a:r>
              <a:rPr lang="fr-FR" dirty="0" smtClean="0">
                <a:latin typeface="+mj-lt"/>
              </a:rPr>
              <a:t>. Sinon, malentendus. S’efforce d’être chaleureuse, difficile (souriante). Pratique de ne pas sourire pour écarter les gens bizarres</a:t>
            </a:r>
          </a:p>
          <a:p>
            <a:r>
              <a:rPr lang="fr-FR" b="1" dirty="0" smtClean="0">
                <a:effectLst>
                  <a:outerShdw blurRad="38100" dist="38100" dir="2700000" algn="tl">
                    <a:srgbClr val="000000">
                      <a:alpha val="43137"/>
                    </a:srgbClr>
                  </a:outerShdw>
                </a:effectLst>
                <a:latin typeface="+mj-lt"/>
              </a:rPr>
              <a:t>Bernard :</a:t>
            </a:r>
            <a:r>
              <a:rPr lang="fr-FR" dirty="0" smtClean="0">
                <a:latin typeface="+mj-lt"/>
              </a:rPr>
              <a:t> </a:t>
            </a:r>
            <a:r>
              <a:rPr lang="fr-FR" dirty="0" smtClean="0">
                <a:latin typeface="+mj-lt"/>
              </a:rPr>
              <a:t>je n’aime </a:t>
            </a:r>
            <a:r>
              <a:rPr lang="fr-FR" dirty="0" smtClean="0">
                <a:latin typeface="+mj-lt"/>
              </a:rPr>
              <a:t>pas être jugé, </a:t>
            </a:r>
            <a:r>
              <a:rPr lang="fr-FR" dirty="0" smtClean="0">
                <a:latin typeface="+mj-lt"/>
              </a:rPr>
              <a:t>je peux en être </a:t>
            </a:r>
            <a:r>
              <a:rPr lang="fr-FR" dirty="0" smtClean="0">
                <a:latin typeface="+mj-lt"/>
              </a:rPr>
              <a:t>affecté. </a:t>
            </a:r>
            <a:r>
              <a:rPr lang="fr-FR" dirty="0" smtClean="0">
                <a:latin typeface="+mj-lt"/>
              </a:rPr>
              <a:t>Ne cherchant pas à entrer </a:t>
            </a:r>
            <a:r>
              <a:rPr lang="fr-FR" dirty="0" smtClean="0">
                <a:latin typeface="+mj-lt"/>
              </a:rPr>
              <a:t>en conflit, </a:t>
            </a:r>
            <a:r>
              <a:rPr lang="fr-FR" dirty="0" smtClean="0">
                <a:latin typeface="+mj-lt"/>
              </a:rPr>
              <a:t>j’essaie </a:t>
            </a:r>
            <a:r>
              <a:rPr lang="fr-FR" dirty="0" smtClean="0">
                <a:latin typeface="+mj-lt"/>
              </a:rPr>
              <a:t>de ne </a:t>
            </a:r>
            <a:r>
              <a:rPr lang="fr-FR" dirty="0" smtClean="0">
                <a:latin typeface="+mj-lt"/>
              </a:rPr>
              <a:t>pas </a:t>
            </a:r>
            <a:r>
              <a:rPr lang="fr-FR" dirty="0" smtClean="0">
                <a:latin typeface="+mj-lt"/>
              </a:rPr>
              <a:t>trop </a:t>
            </a:r>
            <a:r>
              <a:rPr lang="fr-FR" dirty="0" smtClean="0">
                <a:latin typeface="+mj-lt"/>
              </a:rPr>
              <a:t>me </a:t>
            </a:r>
            <a:r>
              <a:rPr lang="fr-FR" dirty="0" smtClean="0">
                <a:latin typeface="+mj-lt"/>
              </a:rPr>
              <a:t>montrer</a:t>
            </a:r>
            <a:r>
              <a:rPr lang="fr-FR" dirty="0" smtClean="0">
                <a:latin typeface="+mj-lt"/>
              </a:rPr>
              <a:t>. </a:t>
            </a:r>
            <a:r>
              <a:rPr lang="fr-FR" dirty="0" smtClean="0">
                <a:latin typeface="+mj-lt"/>
              </a:rPr>
              <a:t>J’essaie surtout de faire </a:t>
            </a:r>
            <a:r>
              <a:rPr lang="fr-FR" dirty="0" smtClean="0">
                <a:latin typeface="+mj-lt"/>
              </a:rPr>
              <a:t>plein de choses, pas pour </a:t>
            </a:r>
            <a:r>
              <a:rPr lang="fr-FR" dirty="0" smtClean="0">
                <a:latin typeface="+mj-lt"/>
              </a:rPr>
              <a:t>me montrer, mais pour montrer ce que tout un chacun peut faire. J’apprécie </a:t>
            </a:r>
            <a:r>
              <a:rPr lang="fr-FR" dirty="0" smtClean="0">
                <a:latin typeface="+mj-lt"/>
              </a:rPr>
              <a:t>d’être aimé pour ce </a:t>
            </a:r>
            <a:r>
              <a:rPr lang="fr-FR" dirty="0" smtClean="0">
                <a:latin typeface="+mj-lt"/>
              </a:rPr>
              <a:t>que </a:t>
            </a:r>
            <a:r>
              <a:rPr lang="fr-FR" dirty="0" smtClean="0">
                <a:latin typeface="+mj-lt"/>
              </a:rPr>
              <a:t>je </a:t>
            </a:r>
            <a:r>
              <a:rPr lang="fr-FR" dirty="0" smtClean="0">
                <a:latin typeface="+mj-lt"/>
              </a:rPr>
              <a:t>fais. </a:t>
            </a:r>
            <a:endParaRPr lang="fr-FR" dirty="0" smtClean="0">
              <a:latin typeface="+mj-lt"/>
            </a:endParaRPr>
          </a:p>
          <a:p>
            <a:r>
              <a:rPr lang="fr-FR" b="1" dirty="0" smtClean="0">
                <a:effectLst>
                  <a:outerShdw blurRad="38100" dist="38100" dir="2700000" algn="tl">
                    <a:srgbClr val="000000">
                      <a:alpha val="43137"/>
                    </a:srgbClr>
                  </a:outerShdw>
                </a:effectLst>
                <a:latin typeface="+mj-lt"/>
              </a:rPr>
              <a:t>Zhang </a:t>
            </a:r>
            <a:r>
              <a:rPr lang="fr-FR" b="1" dirty="0" err="1" smtClean="0">
                <a:effectLst>
                  <a:outerShdw blurRad="38100" dist="38100" dir="2700000" algn="tl">
                    <a:srgbClr val="000000">
                      <a:alpha val="43137"/>
                    </a:srgbClr>
                  </a:outerShdw>
                </a:effectLst>
                <a:latin typeface="+mj-lt"/>
              </a:rPr>
              <a:t>Chouang</a:t>
            </a:r>
            <a:r>
              <a:rPr lang="fr-FR" b="1" dirty="0" smtClean="0">
                <a:effectLst>
                  <a:outerShdw blurRad="38100" dist="38100" dir="2700000" algn="tl">
                    <a:srgbClr val="000000">
                      <a:alpha val="43137"/>
                    </a:srgbClr>
                  </a:outerShdw>
                </a:effectLst>
                <a:latin typeface="+mj-lt"/>
              </a:rPr>
              <a:t>. </a:t>
            </a:r>
            <a:r>
              <a:rPr lang="fr-FR" dirty="0" smtClean="0">
                <a:latin typeface="+mj-lt"/>
              </a:rPr>
              <a:t>Je veux donner une image de gentillesse</a:t>
            </a:r>
            <a:r>
              <a:rPr lang="fr-FR" dirty="0" smtClean="0">
                <a:latin typeface="+mj-lt"/>
              </a:rPr>
              <a:t>, </a:t>
            </a:r>
            <a:r>
              <a:rPr lang="fr-FR" dirty="0" smtClean="0">
                <a:latin typeface="+mj-lt"/>
              </a:rPr>
              <a:t>et de confiance </a:t>
            </a:r>
            <a:r>
              <a:rPr lang="fr-FR" dirty="0" smtClean="0">
                <a:latin typeface="+mj-lt"/>
              </a:rPr>
              <a:t>en </a:t>
            </a:r>
            <a:r>
              <a:rPr lang="fr-FR" dirty="0" smtClean="0">
                <a:latin typeface="+mj-lt"/>
              </a:rPr>
              <a:t>moi</a:t>
            </a:r>
            <a:r>
              <a:rPr lang="fr-FR" dirty="0" smtClean="0">
                <a:latin typeface="+mj-lt"/>
              </a:rPr>
              <a:t>. </a:t>
            </a:r>
            <a:r>
              <a:rPr lang="fr-FR" dirty="0" smtClean="0">
                <a:latin typeface="+mj-lt"/>
              </a:rPr>
              <a:t>C’est difficile </a:t>
            </a:r>
            <a:r>
              <a:rPr lang="fr-FR" dirty="0" smtClean="0">
                <a:latin typeface="+mj-lt"/>
              </a:rPr>
              <a:t>de compter sur quelqu’un. Que les gens me fassent confiance me fait </a:t>
            </a:r>
            <a:r>
              <a:rPr lang="fr-FR" dirty="0" smtClean="0">
                <a:latin typeface="+mj-lt"/>
              </a:rPr>
              <a:t>du </a:t>
            </a:r>
            <a:r>
              <a:rPr lang="fr-FR" dirty="0" smtClean="0">
                <a:latin typeface="+mj-lt"/>
              </a:rPr>
              <a:t>bien. </a:t>
            </a:r>
            <a:r>
              <a:rPr lang="fr-FR" dirty="0" smtClean="0">
                <a:latin typeface="+mj-lt"/>
              </a:rPr>
              <a:t>Car à ce moment-là, on peut partager </a:t>
            </a:r>
            <a:r>
              <a:rPr lang="fr-FR" dirty="0" smtClean="0">
                <a:latin typeface="+mj-lt"/>
              </a:rPr>
              <a:t>un </a:t>
            </a:r>
            <a:r>
              <a:rPr lang="fr-FR" dirty="0" smtClean="0">
                <a:latin typeface="+mj-lt"/>
              </a:rPr>
              <a:t>secret, or nous avons tous besoin de partager des choses profondes avec autrui. </a:t>
            </a:r>
            <a:endParaRPr lang="fr-FR" dirty="0" smtClean="0">
              <a:latin typeface="+mj-lt"/>
            </a:endParaRPr>
          </a:p>
          <a:p>
            <a:endParaRPr lang="fr-FR" dirty="0">
              <a:latin typeface="+mj-lt"/>
            </a:endParaRPr>
          </a:p>
          <a:p>
            <a:pPr marL="0" indent="0">
              <a:buNone/>
            </a:pPr>
            <a:endParaRPr lang="fr-FR" dirty="0">
              <a:latin typeface="+mj-lt"/>
            </a:endParaRPr>
          </a:p>
        </p:txBody>
      </p:sp>
    </p:spTree>
    <p:extLst>
      <p:ext uri="{BB962C8B-B14F-4D97-AF65-F5344CB8AC3E}">
        <p14:creationId xmlns:p14="http://schemas.microsoft.com/office/powerpoint/2010/main" val="1586040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0758" y="2852936"/>
            <a:ext cx="7475578" cy="2160240"/>
          </a:xfrm>
        </p:spPr>
        <p:txBody>
          <a:bodyPr>
            <a:normAutofit/>
          </a:bodyPr>
          <a:lstStyle/>
          <a:p>
            <a:r>
              <a:rPr lang="fr-FR" sz="2400" dirty="0" smtClean="0">
                <a:latin typeface="Arial Narrow" pitchFamily="34" charset="0"/>
              </a:rPr>
              <a:t>Vous aviez une certaine image de quelqu’un. Peut-être que cette personne portait des masques. Comment êtes-vous allé au-delà des apparences pour percevoir la « vraie personne » derrière une image superficielle, caricaturale, déformante ? Qu’est-ce qui vous a amené à vous faire une image plus juste ?</a:t>
            </a:r>
            <a:endParaRPr lang="fr-FR" sz="2400" dirty="0">
              <a:latin typeface="Arial Narrow" pitchFamily="34" charset="0"/>
            </a:endParaRPr>
          </a:p>
        </p:txBody>
      </p:sp>
      <p:sp>
        <p:nvSpPr>
          <p:cNvPr id="3" name="Espace réservé du texte 2"/>
          <p:cNvSpPr>
            <a:spLocks noGrp="1"/>
          </p:cNvSpPr>
          <p:nvPr>
            <p:ph type="body" sz="quarter" idx="14"/>
          </p:nvPr>
        </p:nvSpPr>
        <p:spPr>
          <a:xfrm>
            <a:off x="2411760" y="0"/>
            <a:ext cx="4392488" cy="980728"/>
          </a:xfrm>
        </p:spPr>
        <p:style>
          <a:lnRef idx="0">
            <a:schemeClr val="accent2"/>
          </a:lnRef>
          <a:fillRef idx="3">
            <a:schemeClr val="accent2"/>
          </a:fillRef>
          <a:effectRef idx="3">
            <a:schemeClr val="accent2"/>
          </a:effectRef>
          <a:fontRef idx="minor">
            <a:schemeClr val="lt1"/>
          </a:fontRef>
        </p:style>
        <p:txBody>
          <a:bodyPr>
            <a:normAutofit fontScale="92500" lnSpcReduction="10000"/>
          </a:bodyPr>
          <a:lstStyle/>
          <a:p>
            <a:pPr algn="ctr"/>
            <a:r>
              <a:rPr lang="fr-FR" sz="3600" dirty="0">
                <a:solidFill>
                  <a:schemeClr val="bg1"/>
                </a:solidFill>
              </a:rPr>
              <a:t>Table 2 : </a:t>
            </a:r>
            <a:endParaRPr lang="fr-FR" sz="3600" dirty="0" smtClean="0">
              <a:solidFill>
                <a:schemeClr val="bg1"/>
              </a:solidFill>
            </a:endParaRPr>
          </a:p>
          <a:p>
            <a:pPr algn="ctr"/>
            <a:r>
              <a:rPr lang="fr-FR" sz="2800" b="0" i="1" dirty="0" smtClean="0">
                <a:solidFill>
                  <a:schemeClr val="bg1"/>
                </a:solidFill>
                <a:latin typeface="+mj-lt"/>
              </a:rPr>
              <a:t>je </a:t>
            </a:r>
            <a:r>
              <a:rPr lang="fr-FR" sz="2800" b="0" i="1" dirty="0">
                <a:solidFill>
                  <a:schemeClr val="bg1"/>
                </a:solidFill>
                <a:latin typeface="+mj-lt"/>
              </a:rPr>
              <a:t>me faisais une certaine image de </a:t>
            </a:r>
            <a:r>
              <a:rPr lang="fr-FR" sz="2800" b="0" i="1" dirty="0" smtClean="0">
                <a:solidFill>
                  <a:schemeClr val="bg1"/>
                </a:solidFill>
                <a:latin typeface="+mj-lt"/>
              </a:rPr>
              <a:t>toi</a:t>
            </a:r>
            <a:endParaRPr lang="fr-FR" sz="2800" b="0" i="1" dirty="0">
              <a:solidFill>
                <a:schemeClr val="bg1"/>
              </a:solidFill>
              <a:latin typeface="+mj-lt"/>
            </a:endParaRPr>
          </a:p>
        </p:txBody>
      </p:sp>
      <p:pic>
        <p:nvPicPr>
          <p:cNvPr id="4" name="Imag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7504" y="1124744"/>
            <a:ext cx="2880320" cy="1663193"/>
          </a:xfrm>
          <a:prstGeom prst="rect">
            <a:avLst/>
          </a:prstGeom>
        </p:spPr>
      </p:pic>
      <p:pic>
        <p:nvPicPr>
          <p:cNvPr id="5" name="Imag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59832" y="1124744"/>
            <a:ext cx="1440160" cy="1695608"/>
          </a:xfrm>
          <a:prstGeom prst="rect">
            <a:avLst/>
          </a:prstGeom>
        </p:spPr>
      </p:pic>
      <p:pic>
        <p:nvPicPr>
          <p:cNvPr id="6" name="Imag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44008" y="1150972"/>
            <a:ext cx="3384376" cy="1655271"/>
          </a:xfrm>
          <a:prstGeom prst="rect">
            <a:avLst/>
          </a:prstGeom>
        </p:spPr>
      </p:pic>
    </p:spTree>
    <p:extLst>
      <p:ext uri="{BB962C8B-B14F-4D97-AF65-F5344CB8AC3E}">
        <p14:creationId xmlns:p14="http://schemas.microsoft.com/office/powerpoint/2010/main" val="3411918964"/>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Table 2</a:t>
            </a:r>
            <a:endParaRPr lang="fr-FR" dirty="0"/>
          </a:p>
        </p:txBody>
      </p:sp>
      <p:sp>
        <p:nvSpPr>
          <p:cNvPr id="5" name="Espace réservé du contenu 4"/>
          <p:cNvSpPr>
            <a:spLocks noGrp="1"/>
          </p:cNvSpPr>
          <p:nvPr>
            <p:ph idx="1"/>
          </p:nvPr>
        </p:nvSpPr>
        <p:spPr>
          <a:xfrm>
            <a:off x="0" y="1484784"/>
            <a:ext cx="9144000" cy="5373216"/>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r>
              <a:rPr lang="fr-FR" b="1" dirty="0" err="1" smtClean="0">
                <a:effectLst>
                  <a:outerShdw blurRad="38100" dist="38100" dir="2700000" algn="tl">
                    <a:srgbClr val="000000">
                      <a:alpha val="43137"/>
                    </a:srgbClr>
                  </a:outerShdw>
                </a:effectLst>
                <a:latin typeface="+mj-lt"/>
              </a:rPr>
              <a:t>Inoë</a:t>
            </a:r>
            <a:r>
              <a:rPr lang="fr-FR" b="1" dirty="0" smtClean="0">
                <a:effectLst>
                  <a:outerShdw blurRad="38100" dist="38100" dir="2700000" algn="tl">
                    <a:srgbClr val="000000">
                      <a:alpha val="43137"/>
                    </a:srgbClr>
                  </a:outerShdw>
                </a:effectLst>
                <a:latin typeface="+mj-lt"/>
              </a:rPr>
              <a:t> </a:t>
            </a:r>
            <a:r>
              <a:rPr lang="fr-FR" b="1" dirty="0" smtClean="0">
                <a:effectLst>
                  <a:outerShdw blurRad="38100" dist="38100" dir="2700000" algn="tl">
                    <a:srgbClr val="000000">
                      <a:alpha val="43137"/>
                    </a:srgbClr>
                  </a:outerShdw>
                </a:effectLst>
                <a:latin typeface="+mj-lt"/>
              </a:rPr>
              <a:t>:</a:t>
            </a:r>
            <a:r>
              <a:rPr lang="fr-FR" dirty="0" smtClean="0">
                <a:latin typeface="+mj-lt"/>
              </a:rPr>
              <a:t> </a:t>
            </a:r>
            <a:r>
              <a:rPr lang="fr-FR" dirty="0" smtClean="0">
                <a:solidFill>
                  <a:srgbClr val="002060"/>
                </a:solidFill>
                <a:latin typeface="+mj-lt"/>
              </a:rPr>
              <a:t>j’avais un ami </a:t>
            </a:r>
            <a:r>
              <a:rPr lang="fr-FR" dirty="0">
                <a:solidFill>
                  <a:srgbClr val="002060"/>
                </a:solidFill>
                <a:latin typeface="+mj-lt"/>
              </a:rPr>
              <a:t>a</a:t>
            </a:r>
            <a:r>
              <a:rPr lang="fr-FR" dirty="0" smtClean="0">
                <a:solidFill>
                  <a:srgbClr val="002060"/>
                </a:solidFill>
                <a:latin typeface="+mj-lt"/>
              </a:rPr>
              <a:t>u </a:t>
            </a:r>
            <a:r>
              <a:rPr lang="fr-FR" dirty="0" smtClean="0">
                <a:solidFill>
                  <a:srgbClr val="002060"/>
                </a:solidFill>
                <a:latin typeface="+mj-lt"/>
              </a:rPr>
              <a:t>collège, </a:t>
            </a:r>
            <a:r>
              <a:rPr lang="fr-FR" dirty="0" smtClean="0">
                <a:solidFill>
                  <a:srgbClr val="002060"/>
                </a:solidFill>
                <a:latin typeface="+mj-lt"/>
              </a:rPr>
              <a:t>que je trouvais </a:t>
            </a:r>
            <a:r>
              <a:rPr lang="fr-FR" dirty="0" smtClean="0">
                <a:solidFill>
                  <a:srgbClr val="002060"/>
                </a:solidFill>
                <a:latin typeface="+mj-lt"/>
              </a:rPr>
              <a:t>insupportable </a:t>
            </a:r>
            <a:r>
              <a:rPr lang="fr-FR" dirty="0" smtClean="0">
                <a:solidFill>
                  <a:srgbClr val="002060"/>
                </a:solidFill>
                <a:latin typeface="+mj-lt"/>
              </a:rPr>
              <a:t>(je le voyais comme un profiteur</a:t>
            </a:r>
            <a:r>
              <a:rPr lang="fr-FR" dirty="0" smtClean="0">
                <a:solidFill>
                  <a:srgbClr val="002060"/>
                </a:solidFill>
                <a:latin typeface="+mj-lt"/>
              </a:rPr>
              <a:t>, </a:t>
            </a:r>
            <a:r>
              <a:rPr lang="fr-FR" dirty="0" smtClean="0">
                <a:solidFill>
                  <a:srgbClr val="002060"/>
                </a:solidFill>
                <a:latin typeface="+mj-lt"/>
              </a:rPr>
              <a:t>un manipulateur</a:t>
            </a:r>
            <a:r>
              <a:rPr lang="fr-FR" dirty="0" smtClean="0">
                <a:solidFill>
                  <a:srgbClr val="002060"/>
                </a:solidFill>
                <a:latin typeface="+mj-lt"/>
              </a:rPr>
              <a:t>). </a:t>
            </a:r>
            <a:r>
              <a:rPr lang="fr-FR" dirty="0" smtClean="0">
                <a:solidFill>
                  <a:srgbClr val="002060"/>
                </a:solidFill>
                <a:latin typeface="+mj-lt"/>
              </a:rPr>
              <a:t>Il est venu </a:t>
            </a:r>
            <a:r>
              <a:rPr lang="fr-FR" dirty="0" smtClean="0">
                <a:solidFill>
                  <a:srgbClr val="002060"/>
                </a:solidFill>
                <a:latin typeface="+mj-lt"/>
              </a:rPr>
              <a:t>chez moi une fois, deux fois. </a:t>
            </a:r>
            <a:r>
              <a:rPr lang="fr-FR" dirty="0" smtClean="0">
                <a:solidFill>
                  <a:srgbClr val="002060"/>
                </a:solidFill>
                <a:latin typeface="+mj-lt"/>
              </a:rPr>
              <a:t>Nous faisions nos d</a:t>
            </a:r>
            <a:r>
              <a:rPr lang="fr-FR" dirty="0" smtClean="0">
                <a:solidFill>
                  <a:srgbClr val="002060"/>
                </a:solidFill>
                <a:latin typeface="+mj-lt"/>
              </a:rPr>
              <a:t>evoirs </a:t>
            </a:r>
            <a:r>
              <a:rPr lang="fr-FR" dirty="0" smtClean="0">
                <a:solidFill>
                  <a:srgbClr val="002060"/>
                </a:solidFill>
                <a:latin typeface="+mj-lt"/>
              </a:rPr>
              <a:t>ensemble. </a:t>
            </a:r>
            <a:r>
              <a:rPr lang="fr-FR" dirty="0" smtClean="0">
                <a:solidFill>
                  <a:srgbClr val="002060"/>
                </a:solidFill>
                <a:latin typeface="+mj-lt"/>
              </a:rPr>
              <a:t>Certes, il voulait </a:t>
            </a:r>
            <a:r>
              <a:rPr lang="fr-FR" dirty="0" smtClean="0">
                <a:solidFill>
                  <a:srgbClr val="002060"/>
                </a:solidFill>
                <a:latin typeface="+mj-lt"/>
              </a:rPr>
              <a:t>profiter de moi, mais </a:t>
            </a:r>
            <a:r>
              <a:rPr lang="fr-FR" dirty="0" smtClean="0">
                <a:solidFill>
                  <a:srgbClr val="002060"/>
                </a:solidFill>
                <a:latin typeface="+mj-lt"/>
              </a:rPr>
              <a:t>j’ai aussi commencé à avoir une autre image, plus positive. </a:t>
            </a:r>
            <a:r>
              <a:rPr lang="fr-FR" dirty="0" smtClean="0">
                <a:solidFill>
                  <a:srgbClr val="002060"/>
                </a:solidFill>
                <a:latin typeface="+mj-lt"/>
              </a:rPr>
              <a:t>J’ai eu aussi en t</a:t>
            </a:r>
            <a:r>
              <a:rPr lang="fr-FR" dirty="0" smtClean="0">
                <a:solidFill>
                  <a:srgbClr val="002060"/>
                </a:solidFill>
                <a:latin typeface="+mj-lt"/>
              </a:rPr>
              <a:t>erminale une prof </a:t>
            </a:r>
            <a:r>
              <a:rPr lang="fr-FR" dirty="0" smtClean="0">
                <a:solidFill>
                  <a:srgbClr val="002060"/>
                </a:solidFill>
                <a:latin typeface="+mj-lt"/>
              </a:rPr>
              <a:t>de maths </a:t>
            </a:r>
            <a:r>
              <a:rPr lang="fr-FR" dirty="0" smtClean="0">
                <a:solidFill>
                  <a:srgbClr val="002060"/>
                </a:solidFill>
                <a:latin typeface="+mj-lt"/>
              </a:rPr>
              <a:t>stricte et stressante</a:t>
            </a:r>
            <a:r>
              <a:rPr lang="fr-FR" dirty="0" smtClean="0">
                <a:solidFill>
                  <a:srgbClr val="002060"/>
                </a:solidFill>
                <a:latin typeface="+mj-lt"/>
              </a:rPr>
              <a:t>. </a:t>
            </a:r>
            <a:r>
              <a:rPr lang="fr-FR" dirty="0" smtClean="0">
                <a:solidFill>
                  <a:srgbClr val="002060"/>
                </a:solidFill>
                <a:latin typeface="+mj-lt"/>
              </a:rPr>
              <a:t>A la fin de l’année</a:t>
            </a:r>
            <a:r>
              <a:rPr lang="fr-FR" dirty="0" smtClean="0">
                <a:solidFill>
                  <a:srgbClr val="002060"/>
                </a:solidFill>
                <a:latin typeface="+mj-lt"/>
              </a:rPr>
              <a:t>, </a:t>
            </a:r>
            <a:r>
              <a:rPr lang="fr-FR" dirty="0" smtClean="0">
                <a:solidFill>
                  <a:srgbClr val="002060"/>
                </a:solidFill>
                <a:latin typeface="+mj-lt"/>
              </a:rPr>
              <a:t>nous avons fait une sortie, et là, j’ai eu une tout autre image, celle d’une personne attentionnée, je dirais « math-</a:t>
            </a:r>
            <a:r>
              <a:rPr lang="fr-FR" dirty="0" err="1" smtClean="0">
                <a:solidFill>
                  <a:srgbClr val="002060"/>
                </a:solidFill>
                <a:latin typeface="+mj-lt"/>
              </a:rPr>
              <a:t>ernelle</a:t>
            </a:r>
            <a:r>
              <a:rPr lang="fr-FR" dirty="0" smtClean="0">
                <a:solidFill>
                  <a:srgbClr val="002060"/>
                </a:solidFill>
                <a:latin typeface="+mj-lt"/>
              </a:rPr>
              <a:t> »</a:t>
            </a:r>
            <a:endParaRPr lang="fr-FR" dirty="0" smtClean="0">
              <a:solidFill>
                <a:srgbClr val="002060"/>
              </a:solidFill>
              <a:latin typeface="+mj-lt"/>
            </a:endParaRPr>
          </a:p>
          <a:p>
            <a:r>
              <a:rPr lang="fr-FR" sz="2600" b="1" dirty="0" smtClean="0">
                <a:effectLst>
                  <a:outerShdw blurRad="38100" dist="38100" dir="2700000" algn="tl">
                    <a:srgbClr val="000000">
                      <a:alpha val="43137"/>
                    </a:srgbClr>
                  </a:outerShdw>
                </a:effectLst>
                <a:latin typeface="+mj-lt"/>
              </a:rPr>
              <a:t>Alain : </a:t>
            </a:r>
            <a:r>
              <a:rPr lang="fr-FR" sz="2600" dirty="0" smtClean="0">
                <a:solidFill>
                  <a:srgbClr val="FF0000"/>
                </a:solidFill>
                <a:latin typeface="+mj-lt"/>
              </a:rPr>
              <a:t>j’aime </a:t>
            </a:r>
            <a:r>
              <a:rPr lang="fr-FR" sz="2600" dirty="0" smtClean="0">
                <a:solidFill>
                  <a:srgbClr val="FF0000"/>
                </a:solidFill>
                <a:latin typeface="+mj-lt"/>
              </a:rPr>
              <a:t>lire les personnes, voir le fond, </a:t>
            </a:r>
            <a:r>
              <a:rPr lang="fr-FR" sz="2600" dirty="0" smtClean="0">
                <a:solidFill>
                  <a:srgbClr val="FF0000"/>
                </a:solidFill>
                <a:latin typeface="+mj-lt"/>
              </a:rPr>
              <a:t>mais je rencontre aussi des personnes </a:t>
            </a:r>
            <a:r>
              <a:rPr lang="fr-FR" sz="2600" dirty="0" smtClean="0">
                <a:solidFill>
                  <a:srgbClr val="FF0000"/>
                </a:solidFill>
                <a:latin typeface="+mj-lt"/>
              </a:rPr>
              <a:t>qui </a:t>
            </a:r>
            <a:r>
              <a:rPr lang="fr-FR" sz="2600" dirty="0" smtClean="0">
                <a:solidFill>
                  <a:srgbClr val="FF0000"/>
                </a:solidFill>
                <a:latin typeface="+mj-lt"/>
              </a:rPr>
              <a:t>« enfouissent » </a:t>
            </a:r>
            <a:r>
              <a:rPr lang="fr-FR" sz="2600" dirty="0" smtClean="0">
                <a:solidFill>
                  <a:srgbClr val="FF0000"/>
                </a:solidFill>
                <a:latin typeface="+mj-lt"/>
              </a:rPr>
              <a:t>et cachent. </a:t>
            </a:r>
            <a:r>
              <a:rPr lang="fr-FR" sz="2600" dirty="0" smtClean="0">
                <a:solidFill>
                  <a:srgbClr val="FF0000"/>
                </a:solidFill>
                <a:latin typeface="+mj-lt"/>
              </a:rPr>
              <a:t>Parfois, j’essaie d’aller </a:t>
            </a:r>
            <a:r>
              <a:rPr lang="fr-FR" sz="2600" dirty="0" smtClean="0">
                <a:solidFill>
                  <a:srgbClr val="FF0000"/>
                </a:solidFill>
                <a:latin typeface="+mj-lt"/>
              </a:rPr>
              <a:t>en profondeur, </a:t>
            </a:r>
            <a:r>
              <a:rPr lang="fr-FR" sz="2600" dirty="0" smtClean="0">
                <a:solidFill>
                  <a:srgbClr val="FF0000"/>
                </a:solidFill>
                <a:latin typeface="+mj-lt"/>
              </a:rPr>
              <a:t>et je les écoute, pour ensuite reformuler autrement ce qu’elles ont dit. Je cherche </a:t>
            </a:r>
            <a:r>
              <a:rPr lang="fr-FR" sz="2600" dirty="0" smtClean="0">
                <a:solidFill>
                  <a:srgbClr val="FF0000"/>
                </a:solidFill>
                <a:latin typeface="+mj-lt"/>
              </a:rPr>
              <a:t>à aller au-delà des apparences. Quand j’étais s</a:t>
            </a:r>
            <a:r>
              <a:rPr lang="fr-FR" sz="2600" dirty="0" smtClean="0">
                <a:solidFill>
                  <a:srgbClr val="FF0000"/>
                </a:solidFill>
                <a:latin typeface="+mj-lt"/>
              </a:rPr>
              <a:t>cout</a:t>
            </a:r>
            <a:r>
              <a:rPr lang="fr-FR" sz="2600" dirty="0" smtClean="0">
                <a:solidFill>
                  <a:srgbClr val="FF0000"/>
                </a:solidFill>
                <a:latin typeface="+mj-lt"/>
              </a:rPr>
              <a:t>, </a:t>
            </a:r>
            <a:r>
              <a:rPr lang="fr-FR" sz="2600" dirty="0" smtClean="0">
                <a:solidFill>
                  <a:srgbClr val="FF0000"/>
                </a:solidFill>
                <a:latin typeface="+mj-lt"/>
              </a:rPr>
              <a:t>j’ai fait venir parmi les scouts quelqu</a:t>
            </a:r>
            <a:r>
              <a:rPr lang="fr-FR" sz="2600" dirty="0" smtClean="0">
                <a:solidFill>
                  <a:srgbClr val="FF0000"/>
                </a:solidFill>
                <a:latin typeface="+mj-lt"/>
              </a:rPr>
              <a:t>’un qui avait l’</a:t>
            </a:r>
            <a:r>
              <a:rPr lang="fr-FR" sz="2600" dirty="0" smtClean="0">
                <a:solidFill>
                  <a:srgbClr val="FF0000"/>
                </a:solidFill>
                <a:latin typeface="+mj-lt"/>
              </a:rPr>
              <a:t>image du « gros rigolo ». Or, chez </a:t>
            </a:r>
            <a:r>
              <a:rPr lang="fr-FR" sz="2600" dirty="0" smtClean="0">
                <a:solidFill>
                  <a:srgbClr val="FF0000"/>
                </a:solidFill>
                <a:latin typeface="+mj-lt"/>
              </a:rPr>
              <a:t>les scouts, </a:t>
            </a:r>
            <a:r>
              <a:rPr lang="fr-FR" sz="2600" dirty="0" smtClean="0">
                <a:solidFill>
                  <a:srgbClr val="FF0000"/>
                </a:solidFill>
                <a:latin typeface="+mj-lt"/>
              </a:rPr>
              <a:t>il a </a:t>
            </a:r>
            <a:r>
              <a:rPr lang="fr-FR" sz="2600" dirty="0" smtClean="0">
                <a:solidFill>
                  <a:srgbClr val="FF0000"/>
                </a:solidFill>
                <a:latin typeface="+mj-lt"/>
              </a:rPr>
              <a:t>donné une </a:t>
            </a:r>
            <a:r>
              <a:rPr lang="fr-FR" sz="2600" dirty="0" smtClean="0">
                <a:solidFill>
                  <a:srgbClr val="FF0000"/>
                </a:solidFill>
                <a:latin typeface="+mj-lt"/>
              </a:rPr>
              <a:t>image</a:t>
            </a:r>
            <a:r>
              <a:rPr lang="fr-FR" sz="2600" dirty="0">
                <a:solidFill>
                  <a:srgbClr val="FF0000"/>
                </a:solidFill>
                <a:latin typeface="+mj-lt"/>
              </a:rPr>
              <a:t> </a:t>
            </a:r>
            <a:r>
              <a:rPr lang="fr-FR" sz="2600" dirty="0" smtClean="0">
                <a:solidFill>
                  <a:srgbClr val="FF0000"/>
                </a:solidFill>
                <a:latin typeface="+mj-lt"/>
              </a:rPr>
              <a:t>très différente.</a:t>
            </a:r>
            <a:endParaRPr lang="fr-FR" sz="2600" dirty="0" smtClean="0">
              <a:solidFill>
                <a:srgbClr val="FF0000"/>
              </a:solidFill>
              <a:latin typeface="+mj-lt"/>
            </a:endParaRPr>
          </a:p>
          <a:p>
            <a:r>
              <a:rPr lang="fr-FR" sz="2600" b="1" dirty="0" smtClean="0">
                <a:effectLst>
                  <a:outerShdw blurRad="38100" dist="38100" dir="2700000" algn="tl">
                    <a:srgbClr val="000000">
                      <a:alpha val="43137"/>
                    </a:srgbClr>
                  </a:outerShdw>
                </a:effectLst>
                <a:latin typeface="+mj-lt"/>
              </a:rPr>
              <a:t>Clarisse :</a:t>
            </a:r>
            <a:r>
              <a:rPr lang="fr-FR" sz="2600" b="1" dirty="0" smtClean="0">
                <a:latin typeface="+mj-lt"/>
              </a:rPr>
              <a:t> </a:t>
            </a:r>
            <a:r>
              <a:rPr lang="fr-FR" sz="2600" dirty="0" smtClean="0">
                <a:solidFill>
                  <a:srgbClr val="00B050"/>
                </a:solidFill>
                <a:latin typeface="+mj-lt"/>
              </a:rPr>
              <a:t>j’avais une amie musulmane qui semblait plutôt stricte et qui </a:t>
            </a:r>
            <a:r>
              <a:rPr lang="fr-FR" sz="2600" dirty="0" smtClean="0">
                <a:solidFill>
                  <a:srgbClr val="00B050"/>
                </a:solidFill>
                <a:latin typeface="+mj-lt"/>
              </a:rPr>
              <a:t>a totalement </a:t>
            </a:r>
            <a:r>
              <a:rPr lang="fr-FR" sz="2600" dirty="0" smtClean="0">
                <a:solidFill>
                  <a:srgbClr val="00B050"/>
                </a:solidFill>
                <a:latin typeface="+mj-lt"/>
              </a:rPr>
              <a:t>changé, s’est mise à boire</a:t>
            </a:r>
            <a:r>
              <a:rPr lang="fr-FR" sz="2600" dirty="0" smtClean="0">
                <a:solidFill>
                  <a:srgbClr val="00B050"/>
                </a:solidFill>
                <a:latin typeface="+mj-lt"/>
              </a:rPr>
              <a:t>, </a:t>
            </a:r>
            <a:r>
              <a:rPr lang="fr-FR" sz="2600" dirty="0" smtClean="0">
                <a:solidFill>
                  <a:srgbClr val="00B050"/>
                </a:solidFill>
                <a:latin typeface="+mj-lt"/>
              </a:rPr>
              <a:t>et arborer des tenues provocantes. J’ai voulu </a:t>
            </a:r>
            <a:r>
              <a:rPr lang="fr-FR" sz="2600" dirty="0" smtClean="0">
                <a:solidFill>
                  <a:srgbClr val="00B050"/>
                </a:solidFill>
                <a:latin typeface="+mj-lt"/>
              </a:rPr>
              <a:t>savoir ce qu’il y avait </a:t>
            </a:r>
            <a:r>
              <a:rPr lang="fr-FR" sz="2600" dirty="0" smtClean="0">
                <a:solidFill>
                  <a:srgbClr val="00B050"/>
                </a:solidFill>
                <a:latin typeface="+mj-lt"/>
              </a:rPr>
              <a:t>derrière. En fait, c’était le décès </a:t>
            </a:r>
            <a:r>
              <a:rPr lang="fr-FR" sz="2600" dirty="0" smtClean="0">
                <a:solidFill>
                  <a:srgbClr val="00B050"/>
                </a:solidFill>
                <a:latin typeface="+mj-lt"/>
              </a:rPr>
              <a:t>de son père. </a:t>
            </a:r>
            <a:r>
              <a:rPr lang="fr-FR" sz="2600" dirty="0" smtClean="0">
                <a:solidFill>
                  <a:srgbClr val="00B050"/>
                </a:solidFill>
                <a:latin typeface="+mj-lt"/>
              </a:rPr>
              <a:t> Elle l’avait très mal vécu et personne dans son entourage n’avait pu l’aider. </a:t>
            </a:r>
            <a:endParaRPr lang="fr-FR" sz="2600" dirty="0" smtClean="0">
              <a:solidFill>
                <a:srgbClr val="00B050"/>
              </a:solidFill>
              <a:latin typeface="+mj-lt"/>
            </a:endParaRPr>
          </a:p>
          <a:p>
            <a:r>
              <a:rPr lang="fr-FR" b="1" dirty="0" err="1" smtClean="0">
                <a:effectLst>
                  <a:outerShdw blurRad="38100" dist="38100" dir="2700000" algn="tl">
                    <a:srgbClr val="000000">
                      <a:alpha val="43137"/>
                    </a:srgbClr>
                  </a:outerShdw>
                </a:effectLst>
                <a:latin typeface="+mj-lt"/>
              </a:rPr>
              <a:t>Asae</a:t>
            </a:r>
            <a:r>
              <a:rPr lang="fr-FR" b="1" dirty="0" smtClean="0">
                <a:effectLst>
                  <a:outerShdw blurRad="38100" dist="38100" dir="2700000" algn="tl">
                    <a:srgbClr val="000000">
                      <a:alpha val="43137"/>
                    </a:srgbClr>
                  </a:outerShdw>
                </a:effectLst>
                <a:latin typeface="+mj-lt"/>
              </a:rPr>
              <a:t> :</a:t>
            </a:r>
            <a:r>
              <a:rPr lang="fr-FR" dirty="0" smtClean="0">
                <a:latin typeface="+mj-lt"/>
              </a:rPr>
              <a:t> </a:t>
            </a:r>
            <a:r>
              <a:rPr lang="fr-FR" dirty="0" smtClean="0">
                <a:solidFill>
                  <a:srgbClr val="7030A0"/>
                </a:solidFill>
                <a:latin typeface="+mj-lt"/>
              </a:rPr>
              <a:t>Une personne que </a:t>
            </a:r>
            <a:r>
              <a:rPr lang="fr-FR" dirty="0" smtClean="0">
                <a:solidFill>
                  <a:srgbClr val="7030A0"/>
                </a:solidFill>
                <a:latin typeface="+mj-lt"/>
              </a:rPr>
              <a:t>je connaissais depuis </a:t>
            </a:r>
            <a:r>
              <a:rPr lang="fr-FR" dirty="0" smtClean="0">
                <a:solidFill>
                  <a:srgbClr val="7030A0"/>
                </a:solidFill>
                <a:latin typeface="+mj-lt"/>
              </a:rPr>
              <a:t>10 </a:t>
            </a:r>
            <a:r>
              <a:rPr lang="fr-FR" dirty="0" smtClean="0">
                <a:solidFill>
                  <a:srgbClr val="7030A0"/>
                </a:solidFill>
                <a:latin typeface="+mj-lt"/>
              </a:rPr>
              <a:t>ans </a:t>
            </a:r>
            <a:r>
              <a:rPr lang="fr-FR" dirty="0" smtClean="0">
                <a:solidFill>
                  <a:srgbClr val="7030A0"/>
                </a:solidFill>
                <a:latin typeface="+mj-lt"/>
              </a:rPr>
              <a:t>donnait une apparence </a:t>
            </a:r>
            <a:r>
              <a:rPr lang="fr-FR" dirty="0" smtClean="0">
                <a:solidFill>
                  <a:srgbClr val="7030A0"/>
                </a:solidFill>
                <a:latin typeface="+mj-lt"/>
              </a:rPr>
              <a:t>froide, sûre, </a:t>
            </a:r>
            <a:r>
              <a:rPr lang="fr-FR" dirty="0" smtClean="0">
                <a:solidFill>
                  <a:srgbClr val="7030A0"/>
                </a:solidFill>
                <a:latin typeface="+mj-lt"/>
              </a:rPr>
              <a:t>forte </a:t>
            </a:r>
            <a:r>
              <a:rPr lang="fr-FR" dirty="0" smtClean="0">
                <a:solidFill>
                  <a:srgbClr val="7030A0"/>
                </a:solidFill>
                <a:latin typeface="+mj-lt"/>
              </a:rPr>
              <a:t>– </a:t>
            </a:r>
            <a:r>
              <a:rPr lang="fr-FR" dirty="0" smtClean="0">
                <a:solidFill>
                  <a:srgbClr val="7030A0"/>
                </a:solidFill>
                <a:latin typeface="+mj-lt"/>
              </a:rPr>
              <a:t>elle est venue me voir et elle pleurait </a:t>
            </a:r>
            <a:r>
              <a:rPr lang="fr-FR" dirty="0" smtClean="0">
                <a:solidFill>
                  <a:srgbClr val="7030A0"/>
                </a:solidFill>
                <a:latin typeface="+mj-lt"/>
              </a:rPr>
              <a:t>beaucoup </a:t>
            </a:r>
            <a:r>
              <a:rPr lang="fr-FR" dirty="0" smtClean="0">
                <a:solidFill>
                  <a:srgbClr val="7030A0"/>
                </a:solidFill>
                <a:latin typeface="+mj-lt"/>
              </a:rPr>
              <a:t>: sa mère </a:t>
            </a:r>
            <a:r>
              <a:rPr lang="fr-FR" dirty="0" smtClean="0">
                <a:solidFill>
                  <a:srgbClr val="7030A0"/>
                </a:solidFill>
                <a:latin typeface="+mj-lt"/>
              </a:rPr>
              <a:t>venait de mourir, </a:t>
            </a:r>
            <a:r>
              <a:rPr lang="fr-FR" dirty="0" smtClean="0">
                <a:solidFill>
                  <a:srgbClr val="7030A0"/>
                </a:solidFill>
                <a:latin typeface="+mj-lt"/>
              </a:rPr>
              <a:t>et une barrière s’est cassée. </a:t>
            </a:r>
            <a:r>
              <a:rPr lang="fr-FR" dirty="0" smtClean="0">
                <a:solidFill>
                  <a:srgbClr val="7030A0"/>
                </a:solidFill>
                <a:latin typeface="+mj-lt"/>
              </a:rPr>
              <a:t>Depuis, j’essaie de n</a:t>
            </a:r>
            <a:r>
              <a:rPr lang="fr-FR" dirty="0" smtClean="0">
                <a:solidFill>
                  <a:srgbClr val="7030A0"/>
                </a:solidFill>
                <a:latin typeface="+mj-lt"/>
              </a:rPr>
              <a:t>e pas m’arrêter aux apparences.</a:t>
            </a:r>
            <a:endParaRPr lang="fr-FR" dirty="0" smtClean="0">
              <a:solidFill>
                <a:srgbClr val="7030A0"/>
              </a:solidFill>
              <a:latin typeface="+mj-lt"/>
            </a:endParaRPr>
          </a:p>
          <a:p>
            <a:r>
              <a:rPr lang="fr-FR" sz="2600" b="1" dirty="0" smtClean="0">
                <a:effectLst>
                  <a:outerShdw blurRad="38100" dist="38100" dir="2700000" algn="tl">
                    <a:srgbClr val="000000">
                      <a:alpha val="43137"/>
                    </a:srgbClr>
                  </a:outerShdw>
                </a:effectLst>
                <a:latin typeface="+mj-lt"/>
              </a:rPr>
              <a:t>Franz-Pol : </a:t>
            </a:r>
            <a:r>
              <a:rPr lang="fr-FR" sz="2600" dirty="0" smtClean="0">
                <a:solidFill>
                  <a:schemeClr val="accent6">
                    <a:lumMod val="75000"/>
                  </a:schemeClr>
                </a:solidFill>
                <a:latin typeface="+mj-lt"/>
              </a:rPr>
              <a:t>il y a quelques jours, j’ai rencontré une voisine japonaise. J’avais depuis des ann</a:t>
            </a:r>
            <a:r>
              <a:rPr lang="fr-FR" sz="2600" dirty="0" smtClean="0">
                <a:solidFill>
                  <a:schemeClr val="accent6">
                    <a:lumMod val="75000"/>
                  </a:schemeClr>
                </a:solidFill>
                <a:latin typeface="+mj-lt"/>
              </a:rPr>
              <a:t>ées une i</a:t>
            </a:r>
            <a:r>
              <a:rPr lang="fr-FR" sz="2600" dirty="0" smtClean="0">
                <a:solidFill>
                  <a:schemeClr val="accent6">
                    <a:lumMod val="75000"/>
                  </a:schemeClr>
                </a:solidFill>
                <a:latin typeface="+mj-lt"/>
              </a:rPr>
              <a:t>mage </a:t>
            </a:r>
            <a:r>
              <a:rPr lang="fr-FR" sz="2600" dirty="0" smtClean="0">
                <a:solidFill>
                  <a:schemeClr val="accent6">
                    <a:lumMod val="75000"/>
                  </a:schemeClr>
                </a:solidFill>
                <a:latin typeface="+mj-lt"/>
              </a:rPr>
              <a:t>très </a:t>
            </a:r>
            <a:r>
              <a:rPr lang="fr-FR" sz="2600" dirty="0" smtClean="0">
                <a:solidFill>
                  <a:schemeClr val="accent6">
                    <a:lumMod val="75000"/>
                  </a:schemeClr>
                </a:solidFill>
                <a:latin typeface="+mj-lt"/>
              </a:rPr>
              <a:t>banale de cette dame et j’ai jamais pu communiquer avec </a:t>
            </a:r>
            <a:r>
              <a:rPr lang="fr-FR" sz="2600" dirty="0" smtClean="0">
                <a:solidFill>
                  <a:schemeClr val="accent6">
                    <a:lumMod val="75000"/>
                  </a:schemeClr>
                </a:solidFill>
                <a:latin typeface="+mj-lt"/>
              </a:rPr>
              <a:t>elle. </a:t>
            </a:r>
            <a:r>
              <a:rPr lang="fr-FR" sz="2600" dirty="0" smtClean="0">
                <a:solidFill>
                  <a:schemeClr val="accent6">
                    <a:lumMod val="75000"/>
                  </a:schemeClr>
                </a:solidFill>
                <a:latin typeface="+mj-lt"/>
              </a:rPr>
              <a:t>Elle m’a </a:t>
            </a:r>
            <a:r>
              <a:rPr lang="fr-FR" sz="2600" dirty="0" smtClean="0">
                <a:solidFill>
                  <a:schemeClr val="accent6">
                    <a:lumMod val="75000"/>
                  </a:schemeClr>
                </a:solidFill>
                <a:latin typeface="+mj-lt"/>
              </a:rPr>
              <a:t>parlé de choses </a:t>
            </a:r>
            <a:r>
              <a:rPr lang="fr-FR" sz="2600" dirty="0" smtClean="0">
                <a:solidFill>
                  <a:schemeClr val="accent6">
                    <a:lumMod val="75000"/>
                  </a:schemeClr>
                </a:solidFill>
                <a:latin typeface="+mj-lt"/>
              </a:rPr>
              <a:t>étonnantes et s’est livrée à moi. </a:t>
            </a:r>
            <a:r>
              <a:rPr lang="fr-FR" sz="2600" dirty="0" smtClean="0">
                <a:solidFill>
                  <a:schemeClr val="accent6">
                    <a:lumMod val="75000"/>
                  </a:schemeClr>
                </a:solidFill>
                <a:latin typeface="+mj-lt"/>
              </a:rPr>
              <a:t>Je n’aurais jamais imaginé qu’elle puisse f</a:t>
            </a:r>
            <a:r>
              <a:rPr lang="fr-FR" sz="2600" dirty="0" smtClean="0">
                <a:solidFill>
                  <a:schemeClr val="accent6">
                    <a:lumMod val="75000"/>
                  </a:schemeClr>
                </a:solidFill>
                <a:latin typeface="+mj-lt"/>
              </a:rPr>
              <a:t>réquente </a:t>
            </a:r>
            <a:r>
              <a:rPr lang="fr-FR" sz="2600" dirty="0" smtClean="0">
                <a:solidFill>
                  <a:schemeClr val="accent6">
                    <a:lumMod val="75000"/>
                  </a:schemeClr>
                </a:solidFill>
                <a:latin typeface="+mj-lt"/>
              </a:rPr>
              <a:t>des </a:t>
            </a:r>
            <a:r>
              <a:rPr lang="fr-FR" sz="2600" dirty="0" smtClean="0">
                <a:solidFill>
                  <a:schemeClr val="accent6">
                    <a:lumMod val="75000"/>
                  </a:schemeClr>
                </a:solidFill>
                <a:latin typeface="+mj-lt"/>
              </a:rPr>
              <a:t>clubs, et faire de la peinture. Plus elle parlait, plus j’ai </a:t>
            </a:r>
            <a:r>
              <a:rPr lang="fr-FR" sz="2600" dirty="0" smtClean="0">
                <a:solidFill>
                  <a:schemeClr val="accent6">
                    <a:lumMod val="75000"/>
                  </a:schemeClr>
                </a:solidFill>
                <a:latin typeface="+mj-lt"/>
              </a:rPr>
              <a:t>vu des préoccupations que je ne </a:t>
            </a:r>
            <a:r>
              <a:rPr lang="fr-FR" sz="2600" dirty="0" smtClean="0">
                <a:solidFill>
                  <a:schemeClr val="accent6">
                    <a:lumMod val="75000"/>
                  </a:schemeClr>
                </a:solidFill>
                <a:latin typeface="+mj-lt"/>
              </a:rPr>
              <a:t>soupçonnais pas. J’ai aussi un ami </a:t>
            </a:r>
            <a:r>
              <a:rPr lang="fr-FR" sz="2600" dirty="0" smtClean="0">
                <a:solidFill>
                  <a:schemeClr val="accent6">
                    <a:lumMod val="75000"/>
                  </a:schemeClr>
                </a:solidFill>
                <a:latin typeface="+mj-lt"/>
              </a:rPr>
              <a:t>de </a:t>
            </a:r>
            <a:r>
              <a:rPr lang="fr-FR" sz="2600" dirty="0" smtClean="0">
                <a:solidFill>
                  <a:schemeClr val="accent6">
                    <a:lumMod val="75000"/>
                  </a:schemeClr>
                </a:solidFill>
                <a:latin typeface="+mj-lt"/>
              </a:rPr>
              <a:t>classe qui donne une image </a:t>
            </a:r>
            <a:r>
              <a:rPr lang="fr-FR" sz="2600" dirty="0" smtClean="0">
                <a:solidFill>
                  <a:schemeClr val="accent6">
                    <a:lumMod val="75000"/>
                  </a:schemeClr>
                </a:solidFill>
                <a:latin typeface="+mj-lt"/>
              </a:rPr>
              <a:t>de </a:t>
            </a:r>
            <a:r>
              <a:rPr lang="fr-FR" sz="2600" dirty="0" smtClean="0">
                <a:solidFill>
                  <a:schemeClr val="accent6">
                    <a:lumMod val="75000"/>
                  </a:schemeClr>
                </a:solidFill>
                <a:latin typeface="+mj-lt"/>
              </a:rPr>
              <a:t>farceur </a:t>
            </a:r>
            <a:r>
              <a:rPr lang="fr-FR" sz="2600" dirty="0" smtClean="0">
                <a:solidFill>
                  <a:schemeClr val="accent6">
                    <a:lumMod val="75000"/>
                  </a:schemeClr>
                </a:solidFill>
                <a:latin typeface="+mj-lt"/>
              </a:rPr>
              <a:t>immature. </a:t>
            </a:r>
            <a:r>
              <a:rPr lang="fr-FR" sz="2600" dirty="0" smtClean="0">
                <a:solidFill>
                  <a:schemeClr val="accent6">
                    <a:lumMod val="75000"/>
                  </a:schemeClr>
                </a:solidFill>
                <a:latin typeface="+mj-lt"/>
              </a:rPr>
              <a:t>Une fois, il est venu avec des blessures près de l’œil</a:t>
            </a:r>
            <a:r>
              <a:rPr lang="fr-FR" sz="2600" dirty="0" smtClean="0">
                <a:solidFill>
                  <a:schemeClr val="accent6">
                    <a:lumMod val="75000"/>
                  </a:schemeClr>
                </a:solidFill>
                <a:latin typeface="+mj-lt"/>
              </a:rPr>
              <a:t>, </a:t>
            </a:r>
            <a:r>
              <a:rPr lang="fr-FR" sz="2600" dirty="0" smtClean="0">
                <a:solidFill>
                  <a:schemeClr val="accent6">
                    <a:lumMod val="75000"/>
                  </a:schemeClr>
                </a:solidFill>
                <a:latin typeface="+mj-lt"/>
              </a:rPr>
              <a:t>et à </a:t>
            </a:r>
            <a:r>
              <a:rPr lang="fr-FR" sz="2600" dirty="0" smtClean="0">
                <a:solidFill>
                  <a:schemeClr val="accent6">
                    <a:lumMod val="75000"/>
                  </a:schemeClr>
                </a:solidFill>
                <a:latin typeface="+mj-lt"/>
              </a:rPr>
              <a:t>la main. </a:t>
            </a:r>
            <a:r>
              <a:rPr lang="fr-FR" sz="2600" dirty="0" smtClean="0">
                <a:solidFill>
                  <a:schemeClr val="accent6">
                    <a:lumMod val="75000"/>
                  </a:schemeClr>
                </a:solidFill>
                <a:latin typeface="+mj-lt"/>
              </a:rPr>
              <a:t>« il s’est bagarré, c’est bien son genre, ai-je pensé. » En fait, il s’est battu pour aider une v</a:t>
            </a:r>
            <a:r>
              <a:rPr lang="fr-FR" sz="2600" dirty="0" smtClean="0">
                <a:solidFill>
                  <a:schemeClr val="accent6">
                    <a:lumMod val="75000"/>
                  </a:schemeClr>
                </a:solidFill>
                <a:latin typeface="+mj-lt"/>
              </a:rPr>
              <a:t>ieille </a:t>
            </a:r>
            <a:r>
              <a:rPr lang="fr-FR" sz="2600" dirty="0" smtClean="0">
                <a:solidFill>
                  <a:schemeClr val="accent6">
                    <a:lumMod val="75000"/>
                  </a:schemeClr>
                </a:solidFill>
                <a:latin typeface="+mj-lt"/>
              </a:rPr>
              <a:t>dame </a:t>
            </a:r>
            <a:r>
              <a:rPr lang="fr-FR" sz="2600" dirty="0" smtClean="0">
                <a:solidFill>
                  <a:schemeClr val="accent6">
                    <a:lumMod val="75000"/>
                  </a:schemeClr>
                </a:solidFill>
                <a:latin typeface="+mj-lt"/>
              </a:rPr>
              <a:t>frappée et la défendre. Cette blessure montrait quelque chose de noble, et pas quelque chose de vil. </a:t>
            </a:r>
            <a:endParaRPr lang="fr-FR" sz="2600" dirty="0" smtClean="0">
              <a:solidFill>
                <a:schemeClr val="accent6">
                  <a:lumMod val="75000"/>
                </a:schemeClr>
              </a:solidFill>
              <a:latin typeface="+mj-lt"/>
            </a:endParaRPr>
          </a:p>
        </p:txBody>
      </p:sp>
    </p:spTree>
    <p:extLst>
      <p:ext uri="{BB962C8B-B14F-4D97-AF65-F5344CB8AC3E}">
        <p14:creationId xmlns:p14="http://schemas.microsoft.com/office/powerpoint/2010/main" val="3636865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Decatur</Template>
  <TotalTime>7277</TotalTime>
  <Words>2547</Words>
  <Application>Microsoft Office PowerPoint</Application>
  <PresentationFormat>Affichage à l'écran (4:3)</PresentationFormat>
  <Paragraphs>437</Paragraphs>
  <Slides>46</Slides>
  <Notes>1</Notes>
  <HiddenSlides>0</HiddenSlides>
  <MMClips>0</MMClips>
  <ScaleCrop>false</ScaleCrop>
  <HeadingPairs>
    <vt:vector size="4" baseType="variant">
      <vt:variant>
        <vt:lpstr>Thème</vt:lpstr>
      </vt:variant>
      <vt:variant>
        <vt:i4>2</vt:i4>
      </vt:variant>
      <vt:variant>
        <vt:lpstr>Titres des diapositives</vt:lpstr>
      </vt:variant>
      <vt:variant>
        <vt:i4>46</vt:i4>
      </vt:variant>
    </vt:vector>
  </HeadingPairs>
  <TitlesOfParts>
    <vt:vector size="48" baseType="lpstr">
      <vt:lpstr>Decatur</vt:lpstr>
      <vt:lpstr>Conception personnalisée</vt:lpstr>
      <vt:lpstr>Les Semaines  de l’image</vt:lpstr>
      <vt:lpstr>Première partie : discussion par tables</vt:lpstr>
      <vt:lpstr>Problématique de Parole Donnée N° 188</vt:lpstr>
      <vt:lpstr>Synonymes de image</vt:lpstr>
      <vt:lpstr>citations</vt:lpstr>
      <vt:lpstr>Vous voulez vivre avec une certaine image de vous-même  (1) par amour-propre (2) pour répondre aux attentes de votre milieu.  D’où vient cette image ? Expliquez vos luttes et vos stratégies pour incarner au mieux une certaine image de vous-même. </vt:lpstr>
      <vt:lpstr>Table 1</vt:lpstr>
      <vt:lpstr>Vous aviez une certaine image de quelqu’un. Peut-être que cette personne portait des masques. Comment êtes-vous allé au-delà des apparences pour percevoir la « vraie personne » derrière une image superficielle, caricaturale, déformante ? Qu’est-ce qui vous a amené à vous faire une image plus juste ?</vt:lpstr>
      <vt:lpstr>Table 2</vt:lpstr>
      <vt:lpstr>Table 3 – résolutions – Vision 2020 </vt:lpstr>
      <vt:lpstr>Table 3</vt:lpstr>
      <vt:lpstr>Deuxième partie</vt:lpstr>
      <vt:lpstr>Présentation PowerPoint</vt:lpstr>
      <vt:lpstr>Thèmes traités dans cette présentation</vt:lpstr>
      <vt:lpstr>Quelques mots clés de cette présentation</vt:lpstr>
      <vt:lpstr>Camouflage naturel et « plasticité » humaine</vt:lpstr>
      <vt:lpstr>Questions</vt:lpstr>
      <vt:lpstr>Présentation PowerPoint</vt:lpstr>
      <vt:lpstr>Deux notions de Jean-Paul Sartre</vt:lpstr>
      <vt:lpstr>Croissance, projet et responsabilité</vt:lpstr>
      <vt:lpstr>En soi et pour soi chez Sartre</vt:lpstr>
      <vt:lpstr>Authenticité et facticité, « salaud » sartrien</vt:lpstr>
      <vt:lpstr>La personne et le projet existentiel</vt:lpstr>
      <vt:lpstr>Pourquoi l’être humain se « projette-t-il ? »</vt:lpstr>
      <vt:lpstr>La plasticité que le Créateur nous a donnée</vt:lpstr>
      <vt:lpstr>Libre-arbitre créateur et plasticité humaine</vt:lpstr>
      <vt:lpstr>Création et Projection</vt:lpstr>
      <vt:lpstr>Projection du Caractère Divin</vt:lpstr>
      <vt:lpstr>Présentation PowerPoint</vt:lpstr>
      <vt:lpstr>Le Projet de Dieu pour l’homme</vt:lpstr>
      <vt:lpstr>Présentation PowerPoint</vt:lpstr>
      <vt:lpstr>Les trois projets, les trois images</vt:lpstr>
      <vt:lpstr>Projet spirituel : être un sage</vt:lpstr>
      <vt:lpstr>Les personnages du mal-être</vt:lpstr>
      <vt:lpstr>Présentation PowerPoint</vt:lpstr>
      <vt:lpstr>Les Autres et Moi</vt:lpstr>
      <vt:lpstr>Impersonnalisation</vt:lpstr>
      <vt:lpstr>Présentation PowerPoint</vt:lpstr>
      <vt:lpstr>Réciprocité des consciences</vt:lpstr>
      <vt:lpstr>Amour désintéressé et réciprocité des consciences</vt:lpstr>
      <vt:lpstr>Amour, vie  &amp; reconnaissance chez Hegel</vt:lpstr>
      <vt:lpstr>Présentation PowerPoint</vt:lpstr>
      <vt:lpstr>Jean-Paul II et la réciprocité des personnes </vt:lpstr>
      <vt:lpstr>Le projet affectif de la personne : aimer</vt:lpstr>
      <vt:lpstr>Présentation PowerPoint</vt:lpstr>
      <vt:lpstr>Nos personnages mal-aimants et mal-aimés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Nouvel humanisme ?</dc:title>
  <dc:creator>PC</dc:creator>
  <cp:lastModifiedBy>PC</cp:lastModifiedBy>
  <cp:revision>455</cp:revision>
  <dcterms:created xsi:type="dcterms:W3CDTF">2014-01-27T18:51:38Z</dcterms:created>
  <dcterms:modified xsi:type="dcterms:W3CDTF">2014-05-11T13:14:09Z</dcterms:modified>
</cp:coreProperties>
</file>